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1" r:id="rId2"/>
    <p:sldId id="257" r:id="rId3"/>
    <p:sldId id="265" r:id="rId4"/>
    <p:sldId id="267" r:id="rId5"/>
    <p:sldId id="271" r:id="rId6"/>
    <p:sldId id="280" r:id="rId7"/>
    <p:sldId id="278" r:id="rId8"/>
    <p:sldId id="279" r:id="rId9"/>
    <p:sldId id="281" r:id="rId10"/>
    <p:sldId id="286" r:id="rId11"/>
    <p:sldId id="282" r:id="rId12"/>
    <p:sldId id="272" r:id="rId13"/>
    <p:sldId id="283" r:id="rId14"/>
    <p:sldId id="288" r:id="rId15"/>
    <p:sldId id="289" r:id="rId16"/>
    <p:sldId id="290" r:id="rId17"/>
    <p:sldId id="291" r:id="rId18"/>
    <p:sldId id="295" r:id="rId19"/>
    <p:sldId id="284" r:id="rId20"/>
    <p:sldId id="292" r:id="rId21"/>
    <p:sldId id="287" r:id="rId22"/>
    <p:sldId id="275" r:id="rId23"/>
    <p:sldId id="293" r:id="rId24"/>
    <p:sldId id="294" r:id="rId25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CE19DD-6A72-4DE1-9F1E-0D93AB41B45F}" v="211" dt="2020-01-22T23:10:43.274"/>
  </p1510:revLst>
</p1510:revInfo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7" autoAdjust="0"/>
    <p:restoredTop sz="94706" autoAdjust="0"/>
  </p:normalViewPr>
  <p:slideViewPr>
    <p:cSldViewPr snapToGrid="0">
      <p:cViewPr varScale="1">
        <p:scale>
          <a:sx n="116" d="100"/>
          <a:sy n="116" d="100"/>
        </p:scale>
        <p:origin x="120" y="22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l Haefeli" userId="3a658c7c25c1253c" providerId="LiveId" clId="{38CE19DD-6A72-4DE1-9F1E-0D93AB41B45F}"/>
    <pc:docChg chg="undo custSel addSld delSld modSld">
      <pc:chgData name="Joel Haefeli" userId="3a658c7c25c1253c" providerId="LiveId" clId="{38CE19DD-6A72-4DE1-9F1E-0D93AB41B45F}" dt="2020-01-22T23:13:29.150" v="5800" actId="20577"/>
      <pc:docMkLst>
        <pc:docMk/>
      </pc:docMkLst>
      <pc:sldChg chg="addSp modSp">
        <pc:chgData name="Joel Haefeli" userId="3a658c7c25c1253c" providerId="LiveId" clId="{38CE19DD-6A72-4DE1-9F1E-0D93AB41B45F}" dt="2020-01-22T23:10:43.273" v="5783" actId="207"/>
        <pc:sldMkLst>
          <pc:docMk/>
          <pc:sldMk cId="3984617762" sldId="257"/>
        </pc:sldMkLst>
        <pc:spChg chg="mod">
          <ac:chgData name="Joel Haefeli" userId="3a658c7c25c1253c" providerId="LiveId" clId="{38CE19DD-6A72-4DE1-9F1E-0D93AB41B45F}" dt="2020-01-22T23:09:54.198" v="5780" actId="14100"/>
          <ac:spMkLst>
            <pc:docMk/>
            <pc:sldMk cId="3984617762" sldId="257"/>
            <ac:spMk id="3" creationId="{00000000-0000-0000-0000-000000000000}"/>
          </ac:spMkLst>
        </pc:spChg>
        <pc:spChg chg="add mod">
          <ac:chgData name="Joel Haefeli" userId="3a658c7c25c1253c" providerId="LiveId" clId="{38CE19DD-6A72-4DE1-9F1E-0D93AB41B45F}" dt="2020-01-22T23:10:43.273" v="5783" actId="207"/>
          <ac:spMkLst>
            <pc:docMk/>
            <pc:sldMk cId="3984617762" sldId="257"/>
            <ac:spMk id="4" creationId="{BB175727-FCA0-4381-91FF-A3E4FF801978}"/>
          </ac:spMkLst>
        </pc:spChg>
      </pc:sldChg>
      <pc:sldChg chg="addSp modSp">
        <pc:chgData name="Joel Haefeli" userId="3a658c7c25c1253c" providerId="LiveId" clId="{38CE19DD-6A72-4DE1-9F1E-0D93AB41B45F}" dt="2020-01-20T14:43:50.646" v="71" actId="196"/>
        <pc:sldMkLst>
          <pc:docMk/>
          <pc:sldMk cId="2362296366" sldId="265"/>
        </pc:sldMkLst>
        <pc:spChg chg="mod">
          <ac:chgData name="Joel Haefeli" userId="3a658c7c25c1253c" providerId="LiveId" clId="{38CE19DD-6A72-4DE1-9F1E-0D93AB41B45F}" dt="2020-01-20T14:40:56.716" v="27" actId="20577"/>
          <ac:spMkLst>
            <pc:docMk/>
            <pc:sldMk cId="2362296366" sldId="265"/>
            <ac:spMk id="2" creationId="{00000000-0000-0000-0000-000000000000}"/>
          </ac:spMkLst>
        </pc:spChg>
        <pc:spChg chg="mod">
          <ac:chgData name="Joel Haefeli" userId="3a658c7c25c1253c" providerId="LiveId" clId="{38CE19DD-6A72-4DE1-9F1E-0D93AB41B45F}" dt="2020-01-20T14:41:06.997" v="63" actId="20577"/>
          <ac:spMkLst>
            <pc:docMk/>
            <pc:sldMk cId="2362296366" sldId="265"/>
            <ac:spMk id="3" creationId="{00000000-0000-0000-0000-000000000000}"/>
          </ac:spMkLst>
        </pc:spChg>
        <pc:picChg chg="add mod">
          <ac:chgData name="Joel Haefeli" userId="3a658c7c25c1253c" providerId="LiveId" clId="{38CE19DD-6A72-4DE1-9F1E-0D93AB41B45F}" dt="2020-01-20T14:43:50.646" v="71" actId="196"/>
          <ac:picMkLst>
            <pc:docMk/>
            <pc:sldMk cId="2362296366" sldId="265"/>
            <ac:picMk id="5" creationId="{8403722F-A3DC-4BD6-ABF2-3E75DA6CA8A9}"/>
          </ac:picMkLst>
        </pc:picChg>
      </pc:sldChg>
      <pc:sldChg chg="addSp modSp">
        <pc:chgData name="Joel Haefeli" userId="3a658c7c25c1253c" providerId="LiveId" clId="{38CE19DD-6A72-4DE1-9F1E-0D93AB41B45F}" dt="2020-01-22T22:54:23.396" v="5330" actId="6549"/>
        <pc:sldMkLst>
          <pc:docMk/>
          <pc:sldMk cId="452733939" sldId="267"/>
        </pc:sldMkLst>
        <pc:spChg chg="mod">
          <ac:chgData name="Joel Haefeli" userId="3a658c7c25c1253c" providerId="LiveId" clId="{38CE19DD-6A72-4DE1-9F1E-0D93AB41B45F}" dt="2020-01-22T22:54:23.396" v="5330" actId="6549"/>
          <ac:spMkLst>
            <pc:docMk/>
            <pc:sldMk cId="452733939" sldId="267"/>
            <ac:spMk id="2" creationId="{00000000-0000-0000-0000-000000000000}"/>
          </ac:spMkLst>
        </pc:spChg>
        <pc:spChg chg="add mod">
          <ac:chgData name="Joel Haefeli" userId="3a658c7c25c1253c" providerId="LiveId" clId="{38CE19DD-6A72-4DE1-9F1E-0D93AB41B45F}" dt="2020-01-22T22:53:19.071" v="5321" actId="20577"/>
          <ac:spMkLst>
            <pc:docMk/>
            <pc:sldMk cId="452733939" sldId="267"/>
            <ac:spMk id="3" creationId="{FBBFF384-239B-4184-A2F3-35918AD18E89}"/>
          </ac:spMkLst>
        </pc:spChg>
        <pc:spChg chg="add mod">
          <ac:chgData name="Joel Haefeli" userId="3a658c7c25c1253c" providerId="LiveId" clId="{38CE19DD-6A72-4DE1-9F1E-0D93AB41B45F}" dt="2020-01-22T22:53:23.632" v="5322" actId="1076"/>
          <ac:spMkLst>
            <pc:docMk/>
            <pc:sldMk cId="452733939" sldId="267"/>
            <ac:spMk id="4" creationId="{E9870B25-5CF0-47B9-89DB-00F4EE0497F3}"/>
          </ac:spMkLst>
        </pc:spChg>
        <pc:spChg chg="add mod">
          <ac:chgData name="Joel Haefeli" userId="3a658c7c25c1253c" providerId="LiveId" clId="{38CE19DD-6A72-4DE1-9F1E-0D93AB41B45F}" dt="2020-01-22T22:53:30.081" v="5323" actId="1076"/>
          <ac:spMkLst>
            <pc:docMk/>
            <pc:sldMk cId="452733939" sldId="267"/>
            <ac:spMk id="5" creationId="{00119239-15E4-4188-90F7-E4252C7F74A8}"/>
          </ac:spMkLst>
        </pc:spChg>
      </pc:sldChg>
      <pc:sldChg chg="del">
        <pc:chgData name="Joel Haefeli" userId="3a658c7c25c1253c" providerId="LiveId" clId="{38CE19DD-6A72-4DE1-9F1E-0D93AB41B45F}" dt="2020-01-20T19:02:19.177" v="5033" actId="47"/>
        <pc:sldMkLst>
          <pc:docMk/>
          <pc:sldMk cId="1544302913" sldId="268"/>
        </pc:sldMkLst>
      </pc:sldChg>
      <pc:sldChg chg="del">
        <pc:chgData name="Joel Haefeli" userId="3a658c7c25c1253c" providerId="LiveId" clId="{38CE19DD-6A72-4DE1-9F1E-0D93AB41B45F}" dt="2020-01-20T19:02:19.997" v="5034" actId="47"/>
        <pc:sldMkLst>
          <pc:docMk/>
          <pc:sldMk cId="4101607575" sldId="269"/>
        </pc:sldMkLst>
      </pc:sldChg>
      <pc:sldChg chg="del">
        <pc:chgData name="Joel Haefeli" userId="3a658c7c25c1253c" providerId="LiveId" clId="{38CE19DD-6A72-4DE1-9F1E-0D93AB41B45F}" dt="2020-01-20T19:02:20.532" v="5035" actId="47"/>
        <pc:sldMkLst>
          <pc:docMk/>
          <pc:sldMk cId="2794409471" sldId="270"/>
        </pc:sldMkLst>
      </pc:sldChg>
      <pc:sldChg chg="addSp modSp add del">
        <pc:chgData name="Joel Haefeli" userId="3a658c7c25c1253c" providerId="LiveId" clId="{38CE19DD-6A72-4DE1-9F1E-0D93AB41B45F}" dt="2020-01-20T15:20:16.751" v="739" actId="47"/>
        <pc:sldMkLst>
          <pc:docMk/>
          <pc:sldMk cId="3147477247" sldId="271"/>
        </pc:sldMkLst>
        <pc:spChg chg="mod">
          <ac:chgData name="Joel Haefeli" userId="3a658c7c25c1253c" providerId="LiveId" clId="{38CE19DD-6A72-4DE1-9F1E-0D93AB41B45F}" dt="2020-01-20T15:15:07.534" v="567" actId="5793"/>
          <ac:spMkLst>
            <pc:docMk/>
            <pc:sldMk cId="3147477247" sldId="271"/>
            <ac:spMk id="2" creationId="{00000000-0000-0000-0000-000000000000}"/>
          </ac:spMkLst>
        </pc:spChg>
        <pc:spChg chg="add mod">
          <ac:chgData name="Joel Haefeli" userId="3a658c7c25c1253c" providerId="LiveId" clId="{38CE19DD-6A72-4DE1-9F1E-0D93AB41B45F}" dt="2020-01-20T14:52:57.739" v="263" actId="403"/>
          <ac:spMkLst>
            <pc:docMk/>
            <pc:sldMk cId="3147477247" sldId="271"/>
            <ac:spMk id="3" creationId="{AA0BC81C-79E8-436C-A488-82CBC673316F}"/>
          </ac:spMkLst>
        </pc:spChg>
        <pc:picChg chg="add mod">
          <ac:chgData name="Joel Haefeli" userId="3a658c7c25c1253c" providerId="LiveId" clId="{38CE19DD-6A72-4DE1-9F1E-0D93AB41B45F}" dt="2020-01-20T14:56:27.856" v="273" actId="1076"/>
          <ac:picMkLst>
            <pc:docMk/>
            <pc:sldMk cId="3147477247" sldId="271"/>
            <ac:picMk id="1026" creationId="{15CD89A3-8970-492B-A16D-C8B7BF2C84A3}"/>
          </ac:picMkLst>
        </pc:picChg>
      </pc:sldChg>
      <pc:sldChg chg="addSp delSp modSp">
        <pc:chgData name="Joel Haefeli" userId="3a658c7c25c1253c" providerId="LiveId" clId="{38CE19DD-6A72-4DE1-9F1E-0D93AB41B45F}" dt="2020-01-22T22:50:39.411" v="5272" actId="113"/>
        <pc:sldMkLst>
          <pc:docMk/>
          <pc:sldMk cId="2195181375" sldId="272"/>
        </pc:sldMkLst>
        <pc:spChg chg="mod">
          <ac:chgData name="Joel Haefeli" userId="3a658c7c25c1253c" providerId="LiveId" clId="{38CE19DD-6A72-4DE1-9F1E-0D93AB41B45F}" dt="2020-01-20T16:41:23.489" v="2241" actId="20577"/>
          <ac:spMkLst>
            <pc:docMk/>
            <pc:sldMk cId="2195181375" sldId="272"/>
            <ac:spMk id="2" creationId="{00000000-0000-0000-0000-000000000000}"/>
          </ac:spMkLst>
        </pc:spChg>
        <pc:spChg chg="add mod">
          <ac:chgData name="Joel Haefeli" userId="3a658c7c25c1253c" providerId="LiveId" clId="{38CE19DD-6A72-4DE1-9F1E-0D93AB41B45F}" dt="2020-01-22T22:50:39.411" v="5272" actId="113"/>
          <ac:spMkLst>
            <pc:docMk/>
            <pc:sldMk cId="2195181375" sldId="272"/>
            <ac:spMk id="3" creationId="{DBCB1C15-1ACF-4224-A779-1743806735BE}"/>
          </ac:spMkLst>
        </pc:spChg>
        <pc:spChg chg="add del">
          <ac:chgData name="Joel Haefeli" userId="3a658c7c25c1253c" providerId="LiveId" clId="{38CE19DD-6A72-4DE1-9F1E-0D93AB41B45F}" dt="2020-01-20T15:43:34.858" v="1174"/>
          <ac:spMkLst>
            <pc:docMk/>
            <pc:sldMk cId="2195181375" sldId="272"/>
            <ac:spMk id="4" creationId="{814124A3-0926-458B-B722-6324C84C43D6}"/>
          </ac:spMkLst>
        </pc:spChg>
        <pc:spChg chg="add mod">
          <ac:chgData name="Joel Haefeli" userId="3a658c7c25c1253c" providerId="LiveId" clId="{38CE19DD-6A72-4DE1-9F1E-0D93AB41B45F}" dt="2020-01-20T15:52:16.570" v="1538" actId="14100"/>
          <ac:spMkLst>
            <pc:docMk/>
            <pc:sldMk cId="2195181375" sldId="272"/>
            <ac:spMk id="5" creationId="{1D649905-7F96-49FB-94BE-064009F17C6D}"/>
          </ac:spMkLst>
        </pc:spChg>
      </pc:sldChg>
      <pc:sldChg chg="modSp del">
        <pc:chgData name="Joel Haefeli" userId="3a658c7c25c1253c" providerId="LiveId" clId="{38CE19DD-6A72-4DE1-9F1E-0D93AB41B45F}" dt="2020-01-20T16:27:41.901" v="1604" actId="47"/>
        <pc:sldMkLst>
          <pc:docMk/>
          <pc:sldMk cId="2740513094" sldId="273"/>
        </pc:sldMkLst>
        <pc:spChg chg="mod">
          <ac:chgData name="Joel Haefeli" userId="3a658c7c25c1253c" providerId="LiveId" clId="{38CE19DD-6A72-4DE1-9F1E-0D93AB41B45F}" dt="2020-01-20T16:26:41.895" v="1569" actId="20577"/>
          <ac:spMkLst>
            <pc:docMk/>
            <pc:sldMk cId="2740513094" sldId="273"/>
            <ac:spMk id="2" creationId="{00000000-0000-0000-0000-000000000000}"/>
          </ac:spMkLst>
        </pc:spChg>
      </pc:sldChg>
      <pc:sldChg chg="modSp del">
        <pc:chgData name="Joel Haefeli" userId="3a658c7c25c1253c" providerId="LiveId" clId="{38CE19DD-6A72-4DE1-9F1E-0D93AB41B45F}" dt="2020-01-20T16:39:57.284" v="2166" actId="47"/>
        <pc:sldMkLst>
          <pc:docMk/>
          <pc:sldMk cId="2394233994" sldId="274"/>
        </pc:sldMkLst>
        <pc:spChg chg="mod">
          <ac:chgData name="Joel Haefeli" userId="3a658c7c25c1253c" providerId="LiveId" clId="{38CE19DD-6A72-4DE1-9F1E-0D93AB41B45F}" dt="2020-01-20T16:39:49.981" v="2164" actId="20577"/>
          <ac:spMkLst>
            <pc:docMk/>
            <pc:sldMk cId="2394233994" sldId="274"/>
            <ac:spMk id="2" creationId="{00000000-0000-0000-0000-000000000000}"/>
          </ac:spMkLst>
        </pc:spChg>
      </pc:sldChg>
      <pc:sldChg chg="addSp modSp">
        <pc:chgData name="Joel Haefeli" userId="3a658c7c25c1253c" providerId="LiveId" clId="{38CE19DD-6A72-4DE1-9F1E-0D93AB41B45F}" dt="2020-01-22T23:04:51.215" v="5502" actId="20577"/>
        <pc:sldMkLst>
          <pc:docMk/>
          <pc:sldMk cId="3991909099" sldId="275"/>
        </pc:sldMkLst>
        <pc:spChg chg="mod">
          <ac:chgData name="Joel Haefeli" userId="3a658c7c25c1253c" providerId="LiveId" clId="{38CE19DD-6A72-4DE1-9F1E-0D93AB41B45F}" dt="2020-01-20T18:28:52.810" v="4026" actId="20577"/>
          <ac:spMkLst>
            <pc:docMk/>
            <pc:sldMk cId="3991909099" sldId="275"/>
            <ac:spMk id="2" creationId="{00000000-0000-0000-0000-000000000000}"/>
          </ac:spMkLst>
        </pc:spChg>
        <pc:spChg chg="add mod">
          <ac:chgData name="Joel Haefeli" userId="3a658c7c25c1253c" providerId="LiveId" clId="{38CE19DD-6A72-4DE1-9F1E-0D93AB41B45F}" dt="2020-01-22T23:04:51.215" v="5502" actId="20577"/>
          <ac:spMkLst>
            <pc:docMk/>
            <pc:sldMk cId="3991909099" sldId="275"/>
            <ac:spMk id="3" creationId="{14915100-FC5E-4CD9-9A10-99B93B160175}"/>
          </ac:spMkLst>
        </pc:spChg>
      </pc:sldChg>
      <pc:sldChg chg="del">
        <pc:chgData name="Joel Haefeli" userId="3a658c7c25c1253c" providerId="LiveId" clId="{38CE19DD-6A72-4DE1-9F1E-0D93AB41B45F}" dt="2020-01-20T19:02:17.267" v="5031" actId="47"/>
        <pc:sldMkLst>
          <pc:docMk/>
          <pc:sldMk cId="1526116215" sldId="276"/>
        </pc:sldMkLst>
      </pc:sldChg>
      <pc:sldChg chg="del">
        <pc:chgData name="Joel Haefeli" userId="3a658c7c25c1253c" providerId="LiveId" clId="{38CE19DD-6A72-4DE1-9F1E-0D93AB41B45F}" dt="2020-01-20T19:02:18.150" v="5032" actId="47"/>
        <pc:sldMkLst>
          <pc:docMk/>
          <pc:sldMk cId="1008393780" sldId="277"/>
        </pc:sldMkLst>
      </pc:sldChg>
      <pc:sldChg chg="addSp delSp modSp add">
        <pc:chgData name="Joel Haefeli" userId="3a658c7c25c1253c" providerId="LiveId" clId="{38CE19DD-6A72-4DE1-9F1E-0D93AB41B45F}" dt="2020-01-20T15:06:38.188" v="405" actId="5793"/>
        <pc:sldMkLst>
          <pc:docMk/>
          <pc:sldMk cId="640428226" sldId="278"/>
        </pc:sldMkLst>
        <pc:spChg chg="mod">
          <ac:chgData name="Joel Haefeli" userId="3a658c7c25c1253c" providerId="LiveId" clId="{38CE19DD-6A72-4DE1-9F1E-0D93AB41B45F}" dt="2020-01-20T15:06:38.188" v="405" actId="5793"/>
          <ac:spMkLst>
            <pc:docMk/>
            <pc:sldMk cId="640428226" sldId="278"/>
            <ac:spMk id="2" creationId="{00000000-0000-0000-0000-000000000000}"/>
          </ac:spMkLst>
        </pc:spChg>
        <pc:spChg chg="mod">
          <ac:chgData name="Joel Haefeli" userId="3a658c7c25c1253c" providerId="LiveId" clId="{38CE19DD-6A72-4DE1-9F1E-0D93AB41B45F}" dt="2020-01-20T14:58:19.440" v="326" actId="14100"/>
          <ac:spMkLst>
            <pc:docMk/>
            <pc:sldMk cId="640428226" sldId="278"/>
            <ac:spMk id="3" creationId="{AA0BC81C-79E8-436C-A488-82CBC673316F}"/>
          </ac:spMkLst>
        </pc:spChg>
        <pc:spChg chg="add mod">
          <ac:chgData name="Joel Haefeli" userId="3a658c7c25c1253c" providerId="LiveId" clId="{38CE19DD-6A72-4DE1-9F1E-0D93AB41B45F}" dt="2020-01-20T15:04:14.334" v="396" actId="20577"/>
          <ac:spMkLst>
            <pc:docMk/>
            <pc:sldMk cId="640428226" sldId="278"/>
            <ac:spMk id="6" creationId="{51EDC0B1-EC72-4638-B5A9-4BFF09EFBDE0}"/>
          </ac:spMkLst>
        </pc:spChg>
        <pc:spChg chg="add mod">
          <ac:chgData name="Joel Haefeli" userId="3a658c7c25c1253c" providerId="LiveId" clId="{38CE19DD-6A72-4DE1-9F1E-0D93AB41B45F}" dt="2020-01-20T15:04:59.954" v="403" actId="14100"/>
          <ac:spMkLst>
            <pc:docMk/>
            <pc:sldMk cId="640428226" sldId="278"/>
            <ac:spMk id="7" creationId="{6D48C1B0-5901-4044-9B34-FF64319632C7}"/>
          </ac:spMkLst>
        </pc:spChg>
        <pc:picChg chg="del">
          <ac:chgData name="Joel Haefeli" userId="3a658c7c25c1253c" providerId="LiveId" clId="{38CE19DD-6A72-4DE1-9F1E-0D93AB41B45F}" dt="2020-01-20T15:02:02.208" v="327" actId="478"/>
          <ac:picMkLst>
            <pc:docMk/>
            <pc:sldMk cId="640428226" sldId="278"/>
            <ac:picMk id="1026" creationId="{15CD89A3-8970-492B-A16D-C8B7BF2C84A3}"/>
          </ac:picMkLst>
        </pc:picChg>
        <pc:picChg chg="add mod">
          <ac:chgData name="Joel Haefeli" userId="3a658c7c25c1253c" providerId="LiveId" clId="{38CE19DD-6A72-4DE1-9F1E-0D93AB41B45F}" dt="2020-01-20T15:04:53.691" v="401" actId="14100"/>
          <ac:picMkLst>
            <pc:docMk/>
            <pc:sldMk cId="640428226" sldId="278"/>
            <ac:picMk id="2050" creationId="{F69342AA-AA9B-4D4B-82C3-1DB65DC78E3E}"/>
          </ac:picMkLst>
        </pc:picChg>
      </pc:sldChg>
      <pc:sldChg chg="addSp delSp modSp add">
        <pc:chgData name="Joel Haefeli" userId="3a658c7c25c1253c" providerId="LiveId" clId="{38CE19DD-6A72-4DE1-9F1E-0D93AB41B45F}" dt="2020-01-22T22:56:32.990" v="5409" actId="20577"/>
        <pc:sldMkLst>
          <pc:docMk/>
          <pc:sldMk cId="3408081441" sldId="279"/>
        </pc:sldMkLst>
        <pc:spChg chg="mod">
          <ac:chgData name="Joel Haefeli" userId="3a658c7c25c1253c" providerId="LiveId" clId="{38CE19DD-6A72-4DE1-9F1E-0D93AB41B45F}" dt="2020-01-20T15:06:47.015" v="408" actId="20577"/>
          <ac:spMkLst>
            <pc:docMk/>
            <pc:sldMk cId="3408081441" sldId="279"/>
            <ac:spMk id="2" creationId="{00000000-0000-0000-0000-000000000000}"/>
          </ac:spMkLst>
        </pc:spChg>
        <pc:spChg chg="mod">
          <ac:chgData name="Joel Haefeli" userId="3a658c7c25c1253c" providerId="LiveId" clId="{38CE19DD-6A72-4DE1-9F1E-0D93AB41B45F}" dt="2020-01-22T22:56:32.990" v="5409" actId="20577"/>
          <ac:spMkLst>
            <pc:docMk/>
            <pc:sldMk cId="3408081441" sldId="279"/>
            <ac:spMk id="3" creationId="{AA0BC81C-79E8-436C-A488-82CBC673316F}"/>
          </ac:spMkLst>
        </pc:spChg>
        <pc:spChg chg="del mod">
          <ac:chgData name="Joel Haefeli" userId="3a658c7c25c1253c" providerId="LiveId" clId="{38CE19DD-6A72-4DE1-9F1E-0D93AB41B45F}" dt="2020-01-20T15:13:15.134" v="561" actId="478"/>
          <ac:spMkLst>
            <pc:docMk/>
            <pc:sldMk cId="3408081441" sldId="279"/>
            <ac:spMk id="6" creationId="{51EDC0B1-EC72-4638-B5A9-4BFF09EFBDE0}"/>
          </ac:spMkLst>
        </pc:spChg>
        <pc:spChg chg="del">
          <ac:chgData name="Joel Haefeli" userId="3a658c7c25c1253c" providerId="LiveId" clId="{38CE19DD-6A72-4DE1-9F1E-0D93AB41B45F}" dt="2020-01-20T15:08:02.142" v="548" actId="478"/>
          <ac:spMkLst>
            <pc:docMk/>
            <pc:sldMk cId="3408081441" sldId="279"/>
            <ac:spMk id="7" creationId="{6D48C1B0-5901-4044-9B34-FF64319632C7}"/>
          </ac:spMkLst>
        </pc:spChg>
        <pc:spChg chg="add del mod">
          <ac:chgData name="Joel Haefeli" userId="3a658c7c25c1253c" providerId="LiveId" clId="{38CE19DD-6A72-4DE1-9F1E-0D93AB41B45F}" dt="2020-01-20T15:13:27.957" v="564" actId="478"/>
          <ac:spMkLst>
            <pc:docMk/>
            <pc:sldMk cId="3408081441" sldId="279"/>
            <ac:spMk id="8" creationId="{659AFC72-9CD7-477A-81C9-8EF226AE92ED}"/>
          </ac:spMkLst>
        </pc:spChg>
        <pc:picChg chg="del">
          <ac:chgData name="Joel Haefeli" userId="3a658c7c25c1253c" providerId="LiveId" clId="{38CE19DD-6A72-4DE1-9F1E-0D93AB41B45F}" dt="2020-01-20T15:06:52.184" v="409" actId="478"/>
          <ac:picMkLst>
            <pc:docMk/>
            <pc:sldMk cId="3408081441" sldId="279"/>
            <ac:picMk id="2050" creationId="{F69342AA-AA9B-4D4B-82C3-1DB65DC78E3E}"/>
          </ac:picMkLst>
        </pc:picChg>
      </pc:sldChg>
      <pc:sldChg chg="addSp delSp modSp add">
        <pc:chgData name="Joel Haefeli" userId="3a658c7c25c1253c" providerId="LiveId" clId="{38CE19DD-6A72-4DE1-9F1E-0D93AB41B45F}" dt="2020-01-22T23:13:29.150" v="5800" actId="20577"/>
        <pc:sldMkLst>
          <pc:docMk/>
          <pc:sldMk cId="1312680950" sldId="280"/>
        </pc:sldMkLst>
        <pc:spChg chg="mod">
          <ac:chgData name="Joel Haefeli" userId="3a658c7c25c1253c" providerId="LiveId" clId="{38CE19DD-6A72-4DE1-9F1E-0D93AB41B45F}" dt="2020-01-20T15:15:15.270" v="571" actId="20577"/>
          <ac:spMkLst>
            <pc:docMk/>
            <pc:sldMk cId="1312680950" sldId="280"/>
            <ac:spMk id="2" creationId="{00000000-0000-0000-0000-000000000000}"/>
          </ac:spMkLst>
        </pc:spChg>
        <pc:spChg chg="mod">
          <ac:chgData name="Joel Haefeli" userId="3a658c7c25c1253c" providerId="LiveId" clId="{38CE19DD-6A72-4DE1-9F1E-0D93AB41B45F}" dt="2020-01-22T23:13:29.150" v="5800" actId="20577"/>
          <ac:spMkLst>
            <pc:docMk/>
            <pc:sldMk cId="1312680950" sldId="280"/>
            <ac:spMk id="3" creationId="{AA0BC81C-79E8-436C-A488-82CBC673316F}"/>
          </ac:spMkLst>
        </pc:spChg>
        <pc:spChg chg="add mod">
          <ac:chgData name="Joel Haefeli" userId="3a658c7c25c1253c" providerId="LiveId" clId="{38CE19DD-6A72-4DE1-9F1E-0D93AB41B45F}" dt="2020-01-20T19:10:32.180" v="5036" actId="313"/>
          <ac:spMkLst>
            <pc:docMk/>
            <pc:sldMk cId="1312680950" sldId="280"/>
            <ac:spMk id="4" creationId="{E1528BE8-B1A1-4076-A297-28A4365CC920}"/>
          </ac:spMkLst>
        </pc:spChg>
        <pc:spChg chg="add mod">
          <ac:chgData name="Joel Haefeli" userId="3a658c7c25c1253c" providerId="LiveId" clId="{38CE19DD-6A72-4DE1-9F1E-0D93AB41B45F}" dt="2020-01-20T15:17:51.869" v="733" actId="1076"/>
          <ac:spMkLst>
            <pc:docMk/>
            <pc:sldMk cId="1312680950" sldId="280"/>
            <ac:spMk id="6" creationId="{C59C4A5A-24D4-41E9-A014-E48D0F400AF4}"/>
          </ac:spMkLst>
        </pc:spChg>
        <pc:picChg chg="del">
          <ac:chgData name="Joel Haefeli" userId="3a658c7c25c1253c" providerId="LiveId" clId="{38CE19DD-6A72-4DE1-9F1E-0D93AB41B45F}" dt="2020-01-20T15:15:13.709" v="569" actId="478"/>
          <ac:picMkLst>
            <pc:docMk/>
            <pc:sldMk cId="1312680950" sldId="280"/>
            <ac:picMk id="1026" creationId="{15CD89A3-8970-492B-A16D-C8B7BF2C84A3}"/>
          </ac:picMkLst>
        </pc:picChg>
      </pc:sldChg>
      <pc:sldChg chg="modSp add del">
        <pc:chgData name="Joel Haefeli" userId="3a658c7c25c1253c" providerId="LiveId" clId="{38CE19DD-6A72-4DE1-9F1E-0D93AB41B45F}" dt="2020-01-20T15:20:08.171" v="737" actId="47"/>
        <pc:sldMkLst>
          <pc:docMk/>
          <pc:sldMk cId="3259824801" sldId="281"/>
        </pc:sldMkLst>
        <pc:spChg chg="mod">
          <ac:chgData name="Joel Haefeli" userId="3a658c7c25c1253c" providerId="LiveId" clId="{38CE19DD-6A72-4DE1-9F1E-0D93AB41B45F}" dt="2020-01-20T15:19:59.177" v="736" actId="6549"/>
          <ac:spMkLst>
            <pc:docMk/>
            <pc:sldMk cId="3259824801" sldId="281"/>
            <ac:spMk id="2" creationId="{00000000-0000-0000-0000-000000000000}"/>
          </ac:spMkLst>
        </pc:spChg>
      </pc:sldChg>
      <pc:sldChg chg="addSp delSp modSp add">
        <pc:chgData name="Joel Haefeli" userId="3a658c7c25c1253c" providerId="LiveId" clId="{38CE19DD-6A72-4DE1-9F1E-0D93AB41B45F}" dt="2020-01-22T23:01:34.118" v="5449" actId="692"/>
        <pc:sldMkLst>
          <pc:docMk/>
          <pc:sldMk cId="3341077689" sldId="281"/>
        </pc:sldMkLst>
        <pc:spChg chg="mod">
          <ac:chgData name="Joel Haefeli" userId="3a658c7c25c1253c" providerId="LiveId" clId="{38CE19DD-6A72-4DE1-9F1E-0D93AB41B45F}" dt="2020-01-20T16:35:40.592" v="1922" actId="20577"/>
          <ac:spMkLst>
            <pc:docMk/>
            <pc:sldMk cId="3341077689" sldId="281"/>
            <ac:spMk id="2" creationId="{00000000-0000-0000-0000-000000000000}"/>
          </ac:spMkLst>
        </pc:spChg>
        <pc:spChg chg="mod">
          <ac:chgData name="Joel Haefeli" userId="3a658c7c25c1253c" providerId="LiveId" clId="{38CE19DD-6A72-4DE1-9F1E-0D93AB41B45F}" dt="2020-01-20T15:22:31.111" v="793" actId="115"/>
          <ac:spMkLst>
            <pc:docMk/>
            <pc:sldMk cId="3341077689" sldId="281"/>
            <ac:spMk id="3" creationId="{AA0BC81C-79E8-436C-A488-82CBC673316F}"/>
          </ac:spMkLst>
        </pc:spChg>
        <pc:spChg chg="add mod">
          <ac:chgData name="Joel Haefeli" userId="3a658c7c25c1253c" providerId="LiveId" clId="{38CE19DD-6A72-4DE1-9F1E-0D93AB41B45F}" dt="2020-01-22T23:00:41.796" v="5441" actId="1076"/>
          <ac:spMkLst>
            <pc:docMk/>
            <pc:sldMk cId="3341077689" sldId="281"/>
            <ac:spMk id="4" creationId="{3BB1EDD7-7F39-4D05-AEF0-EF51BE338460}"/>
          </ac:spMkLst>
        </pc:spChg>
        <pc:spChg chg="add mod">
          <ac:chgData name="Joel Haefeli" userId="3a658c7c25c1253c" providerId="LiveId" clId="{38CE19DD-6A72-4DE1-9F1E-0D93AB41B45F}" dt="2020-01-22T23:01:03.363" v="5446" actId="1076"/>
          <ac:spMkLst>
            <pc:docMk/>
            <pc:sldMk cId="3341077689" sldId="281"/>
            <ac:spMk id="8" creationId="{1991AA07-9C0E-4054-A1DF-5E26B2ADB9A9}"/>
          </ac:spMkLst>
        </pc:spChg>
        <pc:picChg chg="del">
          <ac:chgData name="Joel Haefeli" userId="3a658c7c25c1253c" providerId="LiveId" clId="{38CE19DD-6A72-4DE1-9F1E-0D93AB41B45F}" dt="2020-01-20T15:21:27.344" v="788" actId="478"/>
          <ac:picMkLst>
            <pc:docMk/>
            <pc:sldMk cId="3341077689" sldId="281"/>
            <ac:picMk id="1026" creationId="{15CD89A3-8970-492B-A16D-C8B7BF2C84A3}"/>
          </ac:picMkLst>
        </pc:picChg>
        <pc:picChg chg="add mod">
          <ac:chgData name="Joel Haefeli" userId="3a658c7c25c1253c" providerId="LiveId" clId="{38CE19DD-6A72-4DE1-9F1E-0D93AB41B45F}" dt="2020-01-22T23:01:34.118" v="5449" actId="692"/>
          <ac:picMkLst>
            <pc:docMk/>
            <pc:sldMk cId="3341077689" sldId="281"/>
            <ac:picMk id="1026" creationId="{884ADB8F-F316-405A-A53E-1402B5D88E13}"/>
          </ac:picMkLst>
        </pc:picChg>
        <pc:picChg chg="add mod">
          <ac:chgData name="Joel Haefeli" userId="3a658c7c25c1253c" providerId="LiveId" clId="{38CE19DD-6A72-4DE1-9F1E-0D93AB41B45F}" dt="2020-01-22T23:00:24.409" v="5435" actId="1076"/>
          <ac:picMkLst>
            <pc:docMk/>
            <pc:sldMk cId="3341077689" sldId="281"/>
            <ac:picMk id="3074" creationId="{8EB0A4BB-2219-4F11-9E56-1B78CBAAA16A}"/>
          </ac:picMkLst>
        </pc:picChg>
        <pc:picChg chg="add del mod">
          <ac:chgData name="Joel Haefeli" userId="3a658c7c25c1253c" providerId="LiveId" clId="{38CE19DD-6A72-4DE1-9F1E-0D93AB41B45F}" dt="2020-01-22T22:57:27.392" v="5410" actId="478"/>
          <ac:picMkLst>
            <pc:docMk/>
            <pc:sldMk cId="3341077689" sldId="281"/>
            <ac:picMk id="3076" creationId="{C75C56EA-7E7A-4836-A3B9-4CE2404762BC}"/>
          </ac:picMkLst>
        </pc:picChg>
      </pc:sldChg>
      <pc:sldChg chg="addSp delSp modSp add">
        <pc:chgData name="Joel Haefeli" userId="3a658c7c25c1253c" providerId="LiveId" clId="{38CE19DD-6A72-4DE1-9F1E-0D93AB41B45F}" dt="2020-01-20T15:34:55.460" v="1027" actId="1035"/>
        <pc:sldMkLst>
          <pc:docMk/>
          <pc:sldMk cId="953153720" sldId="282"/>
        </pc:sldMkLst>
        <pc:spChg chg="mod">
          <ac:chgData name="Joel Haefeli" userId="3a658c7c25c1253c" providerId="LiveId" clId="{38CE19DD-6A72-4DE1-9F1E-0D93AB41B45F}" dt="2020-01-20T15:29:34.606" v="858" actId="20577"/>
          <ac:spMkLst>
            <pc:docMk/>
            <pc:sldMk cId="953153720" sldId="282"/>
            <ac:spMk id="2" creationId="{00000000-0000-0000-0000-000000000000}"/>
          </ac:spMkLst>
        </pc:spChg>
        <pc:spChg chg="mod">
          <ac:chgData name="Joel Haefeli" userId="3a658c7c25c1253c" providerId="LiveId" clId="{38CE19DD-6A72-4DE1-9F1E-0D93AB41B45F}" dt="2020-01-20T15:31:27.126" v="938" actId="115"/>
          <ac:spMkLst>
            <pc:docMk/>
            <pc:sldMk cId="953153720" sldId="282"/>
            <ac:spMk id="3" creationId="{AA0BC81C-79E8-436C-A488-82CBC673316F}"/>
          </ac:spMkLst>
        </pc:spChg>
        <pc:spChg chg="del">
          <ac:chgData name="Joel Haefeli" userId="3a658c7c25c1253c" providerId="LiveId" clId="{38CE19DD-6A72-4DE1-9F1E-0D93AB41B45F}" dt="2020-01-20T15:30:09.597" v="931" actId="478"/>
          <ac:spMkLst>
            <pc:docMk/>
            <pc:sldMk cId="953153720" sldId="282"/>
            <ac:spMk id="4" creationId="{3BB1EDD7-7F39-4D05-AEF0-EF51BE338460}"/>
          </ac:spMkLst>
        </pc:spChg>
        <pc:spChg chg="del">
          <ac:chgData name="Joel Haefeli" userId="3a658c7c25c1253c" providerId="LiveId" clId="{38CE19DD-6A72-4DE1-9F1E-0D93AB41B45F}" dt="2020-01-20T15:30:07.925" v="930" actId="478"/>
          <ac:spMkLst>
            <pc:docMk/>
            <pc:sldMk cId="953153720" sldId="282"/>
            <ac:spMk id="8" creationId="{1991AA07-9C0E-4054-A1DF-5E26B2ADB9A9}"/>
          </ac:spMkLst>
        </pc:spChg>
        <pc:picChg chg="del">
          <ac:chgData name="Joel Haefeli" userId="3a658c7c25c1253c" providerId="LiveId" clId="{38CE19DD-6A72-4DE1-9F1E-0D93AB41B45F}" dt="2020-01-20T15:30:04.988" v="928" actId="478"/>
          <ac:picMkLst>
            <pc:docMk/>
            <pc:sldMk cId="953153720" sldId="282"/>
            <ac:picMk id="3074" creationId="{8EB0A4BB-2219-4F11-9E56-1B78CBAAA16A}"/>
          </ac:picMkLst>
        </pc:picChg>
        <pc:picChg chg="del">
          <ac:chgData name="Joel Haefeli" userId="3a658c7c25c1253c" providerId="LiveId" clId="{38CE19DD-6A72-4DE1-9F1E-0D93AB41B45F}" dt="2020-01-20T15:30:05.980" v="929" actId="478"/>
          <ac:picMkLst>
            <pc:docMk/>
            <pc:sldMk cId="953153720" sldId="282"/>
            <ac:picMk id="3076" creationId="{C75C56EA-7E7A-4836-A3B9-4CE2404762BC}"/>
          </ac:picMkLst>
        </pc:picChg>
        <pc:picChg chg="add del mod">
          <ac:chgData name="Joel Haefeli" userId="3a658c7c25c1253c" providerId="LiveId" clId="{38CE19DD-6A72-4DE1-9F1E-0D93AB41B45F}" dt="2020-01-20T15:31:48.409" v="942" actId="478"/>
          <ac:picMkLst>
            <pc:docMk/>
            <pc:sldMk cId="953153720" sldId="282"/>
            <ac:picMk id="7170" creationId="{48125853-8F4E-4C0A-87EF-F70D86921010}"/>
          </ac:picMkLst>
        </pc:picChg>
        <pc:picChg chg="add mod">
          <ac:chgData name="Joel Haefeli" userId="3a658c7c25c1253c" providerId="LiveId" clId="{38CE19DD-6A72-4DE1-9F1E-0D93AB41B45F}" dt="2020-01-20T15:34:48.381" v="1002" actId="1035"/>
          <ac:picMkLst>
            <pc:docMk/>
            <pc:sldMk cId="953153720" sldId="282"/>
            <ac:picMk id="7172" creationId="{70C546A0-7ECF-48B6-94CF-04CB9153E66E}"/>
          </ac:picMkLst>
        </pc:picChg>
        <pc:cxnChg chg="add del mod">
          <ac:chgData name="Joel Haefeli" userId="3a658c7c25c1253c" providerId="LiveId" clId="{38CE19DD-6A72-4DE1-9F1E-0D93AB41B45F}" dt="2020-01-20T15:33:16.374" v="952" actId="478"/>
          <ac:cxnSpMkLst>
            <pc:docMk/>
            <pc:sldMk cId="953153720" sldId="282"/>
            <ac:cxnSpMk id="6" creationId="{A4375A0C-416E-484B-801B-EE63742BA18B}"/>
          </ac:cxnSpMkLst>
        </pc:cxnChg>
        <pc:cxnChg chg="add mod">
          <ac:chgData name="Joel Haefeli" userId="3a658c7c25c1253c" providerId="LiveId" clId="{38CE19DD-6A72-4DE1-9F1E-0D93AB41B45F}" dt="2020-01-20T15:34:55.460" v="1027" actId="1035"/>
          <ac:cxnSpMkLst>
            <pc:docMk/>
            <pc:sldMk cId="953153720" sldId="282"/>
            <ac:cxnSpMk id="9" creationId="{C93AF41B-A614-4361-A8C7-352A41CD75C1}"/>
          </ac:cxnSpMkLst>
        </pc:cxnChg>
      </pc:sldChg>
      <pc:sldChg chg="addSp delSp modSp add">
        <pc:chgData name="Joel Haefeli" userId="3a658c7c25c1253c" providerId="LiveId" clId="{38CE19DD-6A72-4DE1-9F1E-0D93AB41B45F}" dt="2020-01-22T23:02:47.049" v="5464" actId="1076"/>
        <pc:sldMkLst>
          <pc:docMk/>
          <pc:sldMk cId="3672769159" sldId="283"/>
        </pc:sldMkLst>
        <pc:spChg chg="mod">
          <ac:chgData name="Joel Haefeli" userId="3a658c7c25c1253c" providerId="LiveId" clId="{38CE19DD-6A72-4DE1-9F1E-0D93AB41B45F}" dt="2020-01-20T16:27:36.285" v="1603" actId="20577"/>
          <ac:spMkLst>
            <pc:docMk/>
            <pc:sldMk cId="3672769159" sldId="283"/>
            <ac:spMk id="2" creationId="{00000000-0000-0000-0000-000000000000}"/>
          </ac:spMkLst>
        </pc:spChg>
        <pc:spChg chg="mod">
          <ac:chgData name="Joel Haefeli" userId="3a658c7c25c1253c" providerId="LiveId" clId="{38CE19DD-6A72-4DE1-9F1E-0D93AB41B45F}" dt="2020-01-22T23:02:39.416" v="5462" actId="20577"/>
          <ac:spMkLst>
            <pc:docMk/>
            <pc:sldMk cId="3672769159" sldId="283"/>
            <ac:spMk id="3" creationId="{AA0BC81C-79E8-436C-A488-82CBC673316F}"/>
          </ac:spMkLst>
        </pc:spChg>
        <pc:picChg chg="add mod">
          <ac:chgData name="Joel Haefeli" userId="3a658c7c25c1253c" providerId="LiveId" clId="{38CE19DD-6A72-4DE1-9F1E-0D93AB41B45F}" dt="2020-01-22T23:02:47.049" v="5464" actId="1076"/>
          <ac:picMkLst>
            <pc:docMk/>
            <pc:sldMk cId="3672769159" sldId="283"/>
            <ac:picMk id="5" creationId="{CF52DD08-2743-45DB-8F41-B26495F19946}"/>
          </ac:picMkLst>
        </pc:picChg>
        <pc:picChg chg="add mod">
          <ac:chgData name="Joel Haefeli" userId="3a658c7c25c1253c" providerId="LiveId" clId="{38CE19DD-6A72-4DE1-9F1E-0D93AB41B45F}" dt="2020-01-22T23:02:44.854" v="5463" actId="1076"/>
          <ac:picMkLst>
            <pc:docMk/>
            <pc:sldMk cId="3672769159" sldId="283"/>
            <ac:picMk id="7" creationId="{1B411051-2206-4B96-AFA6-BBAE7A238EEA}"/>
          </ac:picMkLst>
        </pc:picChg>
        <pc:picChg chg="del">
          <ac:chgData name="Joel Haefeli" userId="3a658c7c25c1253c" providerId="LiveId" clId="{38CE19DD-6A72-4DE1-9F1E-0D93AB41B45F}" dt="2020-01-20T16:27:44.455" v="1605" actId="478"/>
          <ac:picMkLst>
            <pc:docMk/>
            <pc:sldMk cId="3672769159" sldId="283"/>
            <ac:picMk id="1026" creationId="{15CD89A3-8970-492B-A16D-C8B7BF2C84A3}"/>
          </ac:picMkLst>
        </pc:picChg>
      </pc:sldChg>
      <pc:sldChg chg="delSp modSp add">
        <pc:chgData name="Joel Haefeli" userId="3a658c7c25c1253c" providerId="LiveId" clId="{38CE19DD-6A72-4DE1-9F1E-0D93AB41B45F}" dt="2020-01-20T18:21:27.758" v="3723" actId="20577"/>
        <pc:sldMkLst>
          <pc:docMk/>
          <pc:sldMk cId="4151754217" sldId="284"/>
        </pc:sldMkLst>
        <pc:spChg chg="mod">
          <ac:chgData name="Joel Haefeli" userId="3a658c7c25c1253c" providerId="LiveId" clId="{38CE19DD-6A72-4DE1-9F1E-0D93AB41B45F}" dt="2020-01-20T16:34:03.008" v="1829" actId="20577"/>
          <ac:spMkLst>
            <pc:docMk/>
            <pc:sldMk cId="4151754217" sldId="284"/>
            <ac:spMk id="2" creationId="{00000000-0000-0000-0000-000000000000}"/>
          </ac:spMkLst>
        </pc:spChg>
        <pc:spChg chg="mod">
          <ac:chgData name="Joel Haefeli" userId="3a658c7c25c1253c" providerId="LiveId" clId="{38CE19DD-6A72-4DE1-9F1E-0D93AB41B45F}" dt="2020-01-20T18:21:27.758" v="3723" actId="20577"/>
          <ac:spMkLst>
            <pc:docMk/>
            <pc:sldMk cId="4151754217" sldId="284"/>
            <ac:spMk id="3" creationId="{AA0BC81C-79E8-436C-A488-82CBC673316F}"/>
          </ac:spMkLst>
        </pc:spChg>
        <pc:picChg chg="del">
          <ac:chgData name="Joel Haefeli" userId="3a658c7c25c1253c" providerId="LiveId" clId="{38CE19DD-6A72-4DE1-9F1E-0D93AB41B45F}" dt="2020-01-20T18:13:00.257" v="3283" actId="478"/>
          <ac:picMkLst>
            <pc:docMk/>
            <pc:sldMk cId="4151754217" sldId="284"/>
            <ac:picMk id="5" creationId="{CF52DD08-2743-45DB-8F41-B26495F19946}"/>
          </ac:picMkLst>
        </pc:picChg>
        <pc:picChg chg="del">
          <ac:chgData name="Joel Haefeli" userId="3a658c7c25c1253c" providerId="LiveId" clId="{38CE19DD-6A72-4DE1-9F1E-0D93AB41B45F}" dt="2020-01-20T18:12:59.565" v="3282" actId="478"/>
          <ac:picMkLst>
            <pc:docMk/>
            <pc:sldMk cId="4151754217" sldId="284"/>
            <ac:picMk id="7" creationId="{1B411051-2206-4B96-AFA6-BBAE7A238EEA}"/>
          </ac:picMkLst>
        </pc:picChg>
      </pc:sldChg>
      <pc:sldChg chg="delSp modSp add del">
        <pc:chgData name="Joel Haefeli" userId="3a658c7c25c1253c" providerId="LiveId" clId="{38CE19DD-6A72-4DE1-9F1E-0D93AB41B45F}" dt="2020-01-20T19:17:06.747" v="5060" actId="47"/>
        <pc:sldMkLst>
          <pc:docMk/>
          <pc:sldMk cId="159235163" sldId="285"/>
        </pc:sldMkLst>
        <pc:spChg chg="mod">
          <ac:chgData name="Joel Haefeli" userId="3a658c7c25c1253c" providerId="LiveId" clId="{38CE19DD-6A72-4DE1-9F1E-0D93AB41B45F}" dt="2020-01-20T16:44:22.632" v="2358" actId="20577"/>
          <ac:spMkLst>
            <pc:docMk/>
            <pc:sldMk cId="159235163" sldId="285"/>
            <ac:spMk id="2" creationId="{00000000-0000-0000-0000-000000000000}"/>
          </ac:spMkLst>
        </pc:spChg>
        <pc:spChg chg="mod">
          <ac:chgData name="Joel Haefeli" userId="3a658c7c25c1253c" providerId="LiveId" clId="{38CE19DD-6A72-4DE1-9F1E-0D93AB41B45F}" dt="2020-01-20T16:45:36.630" v="2419" actId="12"/>
          <ac:spMkLst>
            <pc:docMk/>
            <pc:sldMk cId="159235163" sldId="285"/>
            <ac:spMk id="3" creationId="{AA0BC81C-79E8-436C-A488-82CBC673316F}"/>
          </ac:spMkLst>
        </pc:spChg>
        <pc:picChg chg="del mod">
          <ac:chgData name="Joel Haefeli" userId="3a658c7c25c1253c" providerId="LiveId" clId="{38CE19DD-6A72-4DE1-9F1E-0D93AB41B45F}" dt="2020-01-20T16:44:52.285" v="2417" actId="478"/>
          <ac:picMkLst>
            <pc:docMk/>
            <pc:sldMk cId="159235163" sldId="285"/>
            <ac:picMk id="5" creationId="{CF52DD08-2743-45DB-8F41-B26495F19946}"/>
          </ac:picMkLst>
        </pc:picChg>
        <pc:picChg chg="del">
          <ac:chgData name="Joel Haefeli" userId="3a658c7c25c1253c" providerId="LiveId" clId="{38CE19DD-6A72-4DE1-9F1E-0D93AB41B45F}" dt="2020-01-20T16:44:51.722" v="2416" actId="478"/>
          <ac:picMkLst>
            <pc:docMk/>
            <pc:sldMk cId="159235163" sldId="285"/>
            <ac:picMk id="7" creationId="{1B411051-2206-4B96-AFA6-BBAE7A238EEA}"/>
          </ac:picMkLst>
        </pc:picChg>
      </pc:sldChg>
      <pc:sldChg chg="delSp modSp add">
        <pc:chgData name="Joel Haefeli" userId="3a658c7c25c1253c" providerId="LiveId" clId="{38CE19DD-6A72-4DE1-9F1E-0D93AB41B45F}" dt="2020-01-20T16:47:16.210" v="2425" actId="11"/>
        <pc:sldMkLst>
          <pc:docMk/>
          <pc:sldMk cId="4046006882" sldId="286"/>
        </pc:sldMkLst>
        <pc:spChg chg="mod">
          <ac:chgData name="Joel Haefeli" userId="3a658c7c25c1253c" providerId="LiveId" clId="{38CE19DD-6A72-4DE1-9F1E-0D93AB41B45F}" dt="2020-01-20T16:35:47.752" v="1925" actId="20577"/>
          <ac:spMkLst>
            <pc:docMk/>
            <pc:sldMk cId="4046006882" sldId="286"/>
            <ac:spMk id="2" creationId="{00000000-0000-0000-0000-000000000000}"/>
          </ac:spMkLst>
        </pc:spChg>
        <pc:spChg chg="mod">
          <ac:chgData name="Joel Haefeli" userId="3a658c7c25c1253c" providerId="LiveId" clId="{38CE19DD-6A72-4DE1-9F1E-0D93AB41B45F}" dt="2020-01-20T16:47:16.210" v="2425" actId="11"/>
          <ac:spMkLst>
            <pc:docMk/>
            <pc:sldMk cId="4046006882" sldId="286"/>
            <ac:spMk id="3" creationId="{AA0BC81C-79E8-436C-A488-82CBC673316F}"/>
          </ac:spMkLst>
        </pc:spChg>
        <pc:spChg chg="del">
          <ac:chgData name="Joel Haefeli" userId="3a658c7c25c1253c" providerId="LiveId" clId="{38CE19DD-6A72-4DE1-9F1E-0D93AB41B45F}" dt="2020-01-20T16:36:06.079" v="1938" actId="478"/>
          <ac:spMkLst>
            <pc:docMk/>
            <pc:sldMk cId="4046006882" sldId="286"/>
            <ac:spMk id="4" creationId="{3BB1EDD7-7F39-4D05-AEF0-EF51BE338460}"/>
          </ac:spMkLst>
        </pc:spChg>
        <pc:spChg chg="del">
          <ac:chgData name="Joel Haefeli" userId="3a658c7c25c1253c" providerId="LiveId" clId="{38CE19DD-6A72-4DE1-9F1E-0D93AB41B45F}" dt="2020-01-20T16:36:08.208" v="1939" actId="478"/>
          <ac:spMkLst>
            <pc:docMk/>
            <pc:sldMk cId="4046006882" sldId="286"/>
            <ac:spMk id="8" creationId="{1991AA07-9C0E-4054-A1DF-5E26B2ADB9A9}"/>
          </ac:spMkLst>
        </pc:spChg>
        <pc:picChg chg="del">
          <ac:chgData name="Joel Haefeli" userId="3a658c7c25c1253c" providerId="LiveId" clId="{38CE19DD-6A72-4DE1-9F1E-0D93AB41B45F}" dt="2020-01-20T16:36:01.498" v="1936" actId="478"/>
          <ac:picMkLst>
            <pc:docMk/>
            <pc:sldMk cId="4046006882" sldId="286"/>
            <ac:picMk id="3074" creationId="{8EB0A4BB-2219-4F11-9E56-1B78CBAAA16A}"/>
          </ac:picMkLst>
        </pc:picChg>
        <pc:picChg chg="del">
          <ac:chgData name="Joel Haefeli" userId="3a658c7c25c1253c" providerId="LiveId" clId="{38CE19DD-6A72-4DE1-9F1E-0D93AB41B45F}" dt="2020-01-20T16:36:03.019" v="1937" actId="478"/>
          <ac:picMkLst>
            <pc:docMk/>
            <pc:sldMk cId="4046006882" sldId="286"/>
            <ac:picMk id="3076" creationId="{C75C56EA-7E7A-4836-A3B9-4CE2404762BC}"/>
          </ac:picMkLst>
        </pc:picChg>
      </pc:sldChg>
      <pc:sldChg chg="delSp modSp add">
        <pc:chgData name="Joel Haefeli" userId="3a658c7c25c1253c" providerId="LiveId" clId="{38CE19DD-6A72-4DE1-9F1E-0D93AB41B45F}" dt="2020-01-20T18:31:22.163" v="4186" actId="20577"/>
        <pc:sldMkLst>
          <pc:docMk/>
          <pc:sldMk cId="1665548882" sldId="287"/>
        </pc:sldMkLst>
        <pc:spChg chg="mod">
          <ac:chgData name="Joel Haefeli" userId="3a658c7c25c1253c" providerId="LiveId" clId="{38CE19DD-6A72-4DE1-9F1E-0D93AB41B45F}" dt="2020-01-20T16:40:29.019" v="2234" actId="6549"/>
          <ac:spMkLst>
            <pc:docMk/>
            <pc:sldMk cId="1665548882" sldId="287"/>
            <ac:spMk id="2" creationId="{00000000-0000-0000-0000-000000000000}"/>
          </ac:spMkLst>
        </pc:spChg>
        <pc:spChg chg="mod">
          <ac:chgData name="Joel Haefeli" userId="3a658c7c25c1253c" providerId="LiveId" clId="{38CE19DD-6A72-4DE1-9F1E-0D93AB41B45F}" dt="2020-01-20T18:31:22.163" v="4186" actId="20577"/>
          <ac:spMkLst>
            <pc:docMk/>
            <pc:sldMk cId="1665548882" sldId="287"/>
            <ac:spMk id="3" creationId="{AA0BC81C-79E8-436C-A488-82CBC673316F}"/>
          </ac:spMkLst>
        </pc:spChg>
        <pc:picChg chg="del">
          <ac:chgData name="Joel Haefeli" userId="3a658c7c25c1253c" providerId="LiveId" clId="{38CE19DD-6A72-4DE1-9F1E-0D93AB41B45F}" dt="2020-01-20T18:16:22.015" v="3465" actId="478"/>
          <ac:picMkLst>
            <pc:docMk/>
            <pc:sldMk cId="1665548882" sldId="287"/>
            <ac:picMk id="5" creationId="{CF52DD08-2743-45DB-8F41-B26495F19946}"/>
          </ac:picMkLst>
        </pc:picChg>
        <pc:picChg chg="del">
          <ac:chgData name="Joel Haefeli" userId="3a658c7c25c1253c" providerId="LiveId" clId="{38CE19DD-6A72-4DE1-9F1E-0D93AB41B45F}" dt="2020-01-20T18:16:22.788" v="3466" actId="478"/>
          <ac:picMkLst>
            <pc:docMk/>
            <pc:sldMk cId="1665548882" sldId="287"/>
            <ac:picMk id="7" creationId="{1B411051-2206-4B96-AFA6-BBAE7A238EEA}"/>
          </ac:picMkLst>
        </pc:picChg>
      </pc:sldChg>
      <pc:sldChg chg="addSp modSp add">
        <pc:chgData name="Joel Haefeli" userId="3a658c7c25c1253c" providerId="LiveId" clId="{38CE19DD-6A72-4DE1-9F1E-0D93AB41B45F}" dt="2020-01-20T19:17:10.635" v="5062" actId="20577"/>
        <pc:sldMkLst>
          <pc:docMk/>
          <pc:sldMk cId="3401172473" sldId="288"/>
        </pc:sldMkLst>
        <pc:spChg chg="mod">
          <ac:chgData name="Joel Haefeli" userId="3a658c7c25c1253c" providerId="LiveId" clId="{38CE19DD-6A72-4DE1-9F1E-0D93AB41B45F}" dt="2020-01-20T19:17:10.635" v="5062" actId="20577"/>
          <ac:spMkLst>
            <pc:docMk/>
            <pc:sldMk cId="3401172473" sldId="288"/>
            <ac:spMk id="2" creationId="{00000000-0000-0000-0000-000000000000}"/>
          </ac:spMkLst>
        </pc:spChg>
        <pc:spChg chg="mod">
          <ac:chgData name="Joel Haefeli" userId="3a658c7c25c1253c" providerId="LiveId" clId="{38CE19DD-6A72-4DE1-9F1E-0D93AB41B45F}" dt="2020-01-20T17:23:52.842" v="2503" actId="20577"/>
          <ac:spMkLst>
            <pc:docMk/>
            <pc:sldMk cId="3401172473" sldId="288"/>
            <ac:spMk id="3" creationId="{AA0BC81C-79E8-436C-A488-82CBC673316F}"/>
          </ac:spMkLst>
        </pc:spChg>
        <pc:picChg chg="add mod">
          <ac:chgData name="Joel Haefeli" userId="3a658c7c25c1253c" providerId="LiveId" clId="{38CE19DD-6A72-4DE1-9F1E-0D93AB41B45F}" dt="2020-01-20T17:24:36.616" v="2510" actId="207"/>
          <ac:picMkLst>
            <pc:docMk/>
            <pc:sldMk cId="3401172473" sldId="288"/>
            <ac:picMk id="5" creationId="{A4750EB4-DD07-41AA-A903-878706976C65}"/>
          </ac:picMkLst>
        </pc:picChg>
      </pc:sldChg>
      <pc:sldChg chg="modSp add">
        <pc:chgData name="Joel Haefeli" userId="3a658c7c25c1253c" providerId="LiveId" clId="{38CE19DD-6A72-4DE1-9F1E-0D93AB41B45F}" dt="2020-01-20T19:17:50.754" v="5065" actId="403"/>
        <pc:sldMkLst>
          <pc:docMk/>
          <pc:sldMk cId="1164538775" sldId="289"/>
        </pc:sldMkLst>
        <pc:spChg chg="mod">
          <ac:chgData name="Joel Haefeli" userId="3a658c7c25c1253c" providerId="LiveId" clId="{38CE19DD-6A72-4DE1-9F1E-0D93AB41B45F}" dt="2020-01-20T19:17:14.060" v="5064" actId="20577"/>
          <ac:spMkLst>
            <pc:docMk/>
            <pc:sldMk cId="1164538775" sldId="289"/>
            <ac:spMk id="2" creationId="{00000000-0000-0000-0000-000000000000}"/>
          </ac:spMkLst>
        </pc:spChg>
        <pc:spChg chg="mod">
          <ac:chgData name="Joel Haefeli" userId="3a658c7c25c1253c" providerId="LiveId" clId="{38CE19DD-6A72-4DE1-9F1E-0D93AB41B45F}" dt="2020-01-20T19:17:50.754" v="5065" actId="403"/>
          <ac:spMkLst>
            <pc:docMk/>
            <pc:sldMk cId="1164538775" sldId="289"/>
            <ac:spMk id="3" creationId="{AA0BC81C-79E8-436C-A488-82CBC673316F}"/>
          </ac:spMkLst>
        </pc:spChg>
      </pc:sldChg>
      <pc:sldChg chg="modSp add">
        <pc:chgData name="Joel Haefeli" userId="3a658c7c25c1253c" providerId="LiveId" clId="{38CE19DD-6A72-4DE1-9F1E-0D93AB41B45F}" dt="2020-01-22T22:52:07.857" v="5280" actId="20577"/>
        <pc:sldMkLst>
          <pc:docMk/>
          <pc:sldMk cId="58997601" sldId="290"/>
        </pc:sldMkLst>
        <pc:spChg chg="mod">
          <ac:chgData name="Joel Haefeli" userId="3a658c7c25c1253c" providerId="LiveId" clId="{38CE19DD-6A72-4DE1-9F1E-0D93AB41B45F}" dt="2020-01-20T17:37:51.537" v="3094" actId="5793"/>
          <ac:spMkLst>
            <pc:docMk/>
            <pc:sldMk cId="58997601" sldId="290"/>
            <ac:spMk id="2" creationId="{00000000-0000-0000-0000-000000000000}"/>
          </ac:spMkLst>
        </pc:spChg>
        <pc:spChg chg="mod">
          <ac:chgData name="Joel Haefeli" userId="3a658c7c25c1253c" providerId="LiveId" clId="{38CE19DD-6A72-4DE1-9F1E-0D93AB41B45F}" dt="2020-01-22T22:52:07.857" v="5280" actId="20577"/>
          <ac:spMkLst>
            <pc:docMk/>
            <pc:sldMk cId="58997601" sldId="290"/>
            <ac:spMk id="3" creationId="{AA0BC81C-79E8-436C-A488-82CBC673316F}"/>
          </ac:spMkLst>
        </pc:spChg>
      </pc:sldChg>
      <pc:sldChg chg="addSp delSp modSp add">
        <pc:chgData name="Joel Haefeli" userId="3a658c7c25c1253c" providerId="LiveId" clId="{38CE19DD-6A72-4DE1-9F1E-0D93AB41B45F}" dt="2020-01-22T22:51:30.340" v="5277" actId="20577"/>
        <pc:sldMkLst>
          <pc:docMk/>
          <pc:sldMk cId="3215102290" sldId="291"/>
        </pc:sldMkLst>
        <pc:spChg chg="mod">
          <ac:chgData name="Joel Haefeli" userId="3a658c7c25c1253c" providerId="LiveId" clId="{38CE19DD-6A72-4DE1-9F1E-0D93AB41B45F}" dt="2020-01-20T17:38:42.378" v="3097" actId="20577"/>
          <ac:spMkLst>
            <pc:docMk/>
            <pc:sldMk cId="3215102290" sldId="291"/>
            <ac:spMk id="2" creationId="{00000000-0000-0000-0000-000000000000}"/>
          </ac:spMkLst>
        </pc:spChg>
        <pc:spChg chg="del">
          <ac:chgData name="Joel Haefeli" userId="3a658c7c25c1253c" providerId="LiveId" clId="{38CE19DD-6A72-4DE1-9F1E-0D93AB41B45F}" dt="2020-01-20T17:39:12.257" v="3098" actId="478"/>
          <ac:spMkLst>
            <pc:docMk/>
            <pc:sldMk cId="3215102290" sldId="291"/>
            <ac:spMk id="3" creationId="{AA0BC81C-79E8-436C-A488-82CBC673316F}"/>
          </ac:spMkLst>
        </pc:spChg>
        <pc:spChg chg="add mod">
          <ac:chgData name="Joel Haefeli" userId="3a658c7c25c1253c" providerId="LiveId" clId="{38CE19DD-6A72-4DE1-9F1E-0D93AB41B45F}" dt="2020-01-22T22:51:30.340" v="5277" actId="20577"/>
          <ac:spMkLst>
            <pc:docMk/>
            <pc:sldMk cId="3215102290" sldId="291"/>
            <ac:spMk id="5" creationId="{2BB9A239-3106-45A1-933C-791BED8B2638}"/>
          </ac:spMkLst>
        </pc:spChg>
        <pc:picChg chg="add mod modCrop">
          <ac:chgData name="Joel Haefeli" userId="3a658c7c25c1253c" providerId="LiveId" clId="{38CE19DD-6A72-4DE1-9F1E-0D93AB41B45F}" dt="2020-01-20T17:40:21.710" v="3121" actId="1076"/>
          <ac:picMkLst>
            <pc:docMk/>
            <pc:sldMk cId="3215102290" sldId="291"/>
            <ac:picMk id="4" creationId="{2DF017AD-FE90-4823-A8D8-25D7C2C57795}"/>
          </ac:picMkLst>
        </pc:picChg>
      </pc:sldChg>
      <pc:sldChg chg="modSp add">
        <pc:chgData name="Joel Haefeli" userId="3a658c7c25c1253c" providerId="LiveId" clId="{38CE19DD-6A72-4DE1-9F1E-0D93AB41B45F}" dt="2020-01-20T18:27:48.026" v="4009" actId="207"/>
        <pc:sldMkLst>
          <pc:docMk/>
          <pc:sldMk cId="3009533001" sldId="292"/>
        </pc:sldMkLst>
        <pc:spChg chg="mod">
          <ac:chgData name="Joel Haefeli" userId="3a658c7c25c1253c" providerId="LiveId" clId="{38CE19DD-6A72-4DE1-9F1E-0D93AB41B45F}" dt="2020-01-20T18:20:16.242" v="3648" actId="20577"/>
          <ac:spMkLst>
            <pc:docMk/>
            <pc:sldMk cId="3009533001" sldId="292"/>
            <ac:spMk id="2" creationId="{00000000-0000-0000-0000-000000000000}"/>
          </ac:spMkLst>
        </pc:spChg>
        <pc:spChg chg="mod">
          <ac:chgData name="Joel Haefeli" userId="3a658c7c25c1253c" providerId="LiveId" clId="{38CE19DD-6A72-4DE1-9F1E-0D93AB41B45F}" dt="2020-01-20T18:27:48.026" v="4009" actId="207"/>
          <ac:spMkLst>
            <pc:docMk/>
            <pc:sldMk cId="3009533001" sldId="292"/>
            <ac:spMk id="3" creationId="{AA0BC81C-79E8-436C-A488-82CBC673316F}"/>
          </ac:spMkLst>
        </pc:spChg>
      </pc:sldChg>
      <pc:sldChg chg="addSp modSp add">
        <pc:chgData name="Joel Haefeli" userId="3a658c7c25c1253c" providerId="LiveId" clId="{38CE19DD-6A72-4DE1-9F1E-0D93AB41B45F}" dt="2020-01-20T18:58:25.213" v="5017" actId="20577"/>
        <pc:sldMkLst>
          <pc:docMk/>
          <pc:sldMk cId="1948583614" sldId="293"/>
        </pc:sldMkLst>
        <pc:spChg chg="mod">
          <ac:chgData name="Joel Haefeli" userId="3a658c7c25c1253c" providerId="LiveId" clId="{38CE19DD-6A72-4DE1-9F1E-0D93AB41B45F}" dt="2020-01-20T18:29:01.210" v="4037" actId="20577"/>
          <ac:spMkLst>
            <pc:docMk/>
            <pc:sldMk cId="1948583614" sldId="293"/>
            <ac:spMk id="2" creationId="{00000000-0000-0000-0000-000000000000}"/>
          </ac:spMkLst>
        </pc:spChg>
        <pc:spChg chg="add mod">
          <ac:chgData name="Joel Haefeli" userId="3a658c7c25c1253c" providerId="LiveId" clId="{38CE19DD-6A72-4DE1-9F1E-0D93AB41B45F}" dt="2020-01-20T18:58:25.213" v="5017" actId="20577"/>
          <ac:spMkLst>
            <pc:docMk/>
            <pc:sldMk cId="1948583614" sldId="293"/>
            <ac:spMk id="3" creationId="{528C096C-7279-4CC1-A626-C448C1D04D0F}"/>
          </ac:spMkLst>
        </pc:spChg>
      </pc:sldChg>
      <pc:sldChg chg="delSp modSp add">
        <pc:chgData name="Joel Haefeli" userId="3a658c7c25c1253c" providerId="LiveId" clId="{38CE19DD-6A72-4DE1-9F1E-0D93AB41B45F}" dt="2020-01-20T19:20:13.532" v="5068" actId="478"/>
        <pc:sldMkLst>
          <pc:docMk/>
          <pc:sldMk cId="3137914524" sldId="294"/>
        </pc:sldMkLst>
        <pc:spChg chg="mod">
          <ac:chgData name="Joel Haefeli" userId="3a658c7c25c1253c" providerId="LiveId" clId="{38CE19DD-6A72-4DE1-9F1E-0D93AB41B45F}" dt="2020-01-20T19:02:10.387" v="5029" actId="20577"/>
          <ac:spMkLst>
            <pc:docMk/>
            <pc:sldMk cId="3137914524" sldId="294"/>
            <ac:spMk id="2" creationId="{00000000-0000-0000-0000-000000000000}"/>
          </ac:spMkLst>
        </pc:spChg>
        <pc:spChg chg="del mod">
          <ac:chgData name="Joel Haefeli" userId="3a658c7c25c1253c" providerId="LiveId" clId="{38CE19DD-6A72-4DE1-9F1E-0D93AB41B45F}" dt="2020-01-20T19:20:13.532" v="5068" actId="478"/>
          <ac:spMkLst>
            <pc:docMk/>
            <pc:sldMk cId="3137914524" sldId="294"/>
            <ac:spMk id="3" creationId="{00000000-0000-0000-0000-000000000000}"/>
          </ac:spMkLst>
        </pc:spChg>
        <pc:picChg chg="del">
          <ac:chgData name="Joel Haefeli" userId="3a658c7c25c1253c" providerId="LiveId" clId="{38CE19DD-6A72-4DE1-9F1E-0D93AB41B45F}" dt="2020-01-20T19:02:06.063" v="5019" actId="478"/>
          <ac:picMkLst>
            <pc:docMk/>
            <pc:sldMk cId="3137914524" sldId="294"/>
            <ac:picMk id="5" creationId="{8403722F-A3DC-4BD6-ABF2-3E75DA6CA8A9}"/>
          </ac:picMkLst>
        </pc:picChg>
      </pc:sldChg>
      <pc:sldChg chg="addSp delSp modSp add">
        <pc:chgData name="Joel Haefeli" userId="3a658c7c25c1253c" providerId="LiveId" clId="{38CE19DD-6A72-4DE1-9F1E-0D93AB41B45F}" dt="2020-01-22T22:52:42.280" v="5307" actId="313"/>
        <pc:sldMkLst>
          <pc:docMk/>
          <pc:sldMk cId="3590083301" sldId="295"/>
        </pc:sldMkLst>
        <pc:spChg chg="mod">
          <ac:chgData name="Joel Haefeli" userId="3a658c7c25c1253c" providerId="LiveId" clId="{38CE19DD-6A72-4DE1-9F1E-0D93AB41B45F}" dt="2020-01-22T22:52:16.136" v="5281" actId="20577"/>
          <ac:spMkLst>
            <pc:docMk/>
            <pc:sldMk cId="3590083301" sldId="295"/>
            <ac:spMk id="2" creationId="{00000000-0000-0000-0000-000000000000}"/>
          </ac:spMkLst>
        </pc:spChg>
        <pc:spChg chg="add mod">
          <ac:chgData name="Joel Haefeli" userId="3a658c7c25c1253c" providerId="LiveId" clId="{38CE19DD-6A72-4DE1-9F1E-0D93AB41B45F}" dt="2020-01-22T22:52:42.280" v="5307" actId="313"/>
          <ac:spMkLst>
            <pc:docMk/>
            <pc:sldMk cId="3590083301" sldId="295"/>
            <ac:spMk id="3" creationId="{776845D0-2C5A-4B4D-8395-6662956E9A50}"/>
          </ac:spMkLst>
        </pc:spChg>
        <pc:spChg chg="del">
          <ac:chgData name="Joel Haefeli" userId="3a658c7c25c1253c" providerId="LiveId" clId="{38CE19DD-6A72-4DE1-9F1E-0D93AB41B45F}" dt="2020-01-22T22:45:10.150" v="5072" actId="478"/>
          <ac:spMkLst>
            <pc:docMk/>
            <pc:sldMk cId="3590083301" sldId="295"/>
            <ac:spMk id="5" creationId="{2BB9A239-3106-45A1-933C-791BED8B2638}"/>
          </ac:spMkLst>
        </pc:spChg>
        <pc:picChg chg="del">
          <ac:chgData name="Joel Haefeli" userId="3a658c7c25c1253c" providerId="LiveId" clId="{38CE19DD-6A72-4DE1-9F1E-0D93AB41B45F}" dt="2020-01-22T22:45:07.890" v="5071" actId="478"/>
          <ac:picMkLst>
            <pc:docMk/>
            <pc:sldMk cId="3590083301" sldId="295"/>
            <ac:picMk id="4" creationId="{2DF017AD-FE90-4823-A8D8-25D7C2C5779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421EF4D-45B6-414B-9EE9-1C8B41E7BD96}" type="datetime1">
              <a:rPr lang="de-DE" smtClean="0"/>
              <a:t>23.01.2020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604A0D4-B89B-4ADD-AF9E-38636B40EE4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50C98C3-EF17-4779-9FA2-89777B4952B0}" type="datetime1">
              <a:rPr lang="de-DE" smtClean="0"/>
              <a:t>23.01.2020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dirty="0"/>
              <a:t>Formatvorlagen des Textmasters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2869989-EB00-4EE7-BCB5-25BDC5BB29F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6085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5469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8030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0608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2855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9048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41423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de-DE" smtClean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4551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26733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06120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de-DE" smtClean="0"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0874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de-DE" smtClean="0"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63520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de-DE" smtClean="0"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44356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de-DE" smtClean="0"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42965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de-DE" smtClean="0"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517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de-DE" smtClean="0"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5006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2760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260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1527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7511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7807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2675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3589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uppe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Gerader Verbinde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r Verbinde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r Verbinde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r Verbinde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r Verbinde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uppe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Gerader Verbinde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r Verbinde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r Verbinde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r Verbinde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r Verbinde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Gerader Verbinde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r Verbinde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r Verbinde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r Verbinde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uppe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Gerader Verbinde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r Verbinde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r Verbinde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r Verbinde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293845" y="1909346"/>
            <a:ext cx="9604310" cy="3383280"/>
          </a:xfrm>
        </p:spPr>
        <p:txBody>
          <a:bodyPr rtlCol="0"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293845" y="5432564"/>
            <a:ext cx="9604310" cy="4572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/>
              <a:t>Formatvorlage des Untertitelmasters durch Klicken bearbeiten</a:t>
            </a:r>
            <a:endParaRPr lang="de-DE" dirty="0"/>
          </a:p>
        </p:txBody>
      </p:sp>
      <p:cxnSp>
        <p:nvCxnSpPr>
          <p:cNvPr id="58" name="Gerader Verbinde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/>
              <a:t>Fußzeile hinzufügen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477854-1E5E-4784-9BDB-43D41F13015D}" type="datetime1">
              <a:rPr lang="de-DE" smtClean="0"/>
              <a:t>23.01.2020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 hasCustomPrompt="1"/>
          </p:nvPr>
        </p:nvSpPr>
        <p:spPr>
          <a:xfrm>
            <a:off x="9209314" y="489856"/>
            <a:ext cx="1687286" cy="5301343"/>
          </a:xfrm>
        </p:spPr>
        <p:txBody>
          <a:bodyPr vert="eaVert" rtlCol="0"/>
          <a:lstStyle/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/>
              <a:t>Fußzeile hinzufügen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7032EE-C68C-4D26-8D69-0D76468C1D20}" type="datetime1">
              <a:rPr lang="de-DE" smtClean="0"/>
              <a:t>23.01.2020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/>
              <a:t>Fußzeile hinzufügen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A004FD-F6EF-426C-AEB2-3916FA37C1D0}" type="datetime1">
              <a:rPr lang="de-DE" smtClean="0"/>
              <a:t>23.01.2020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Gerader Verbinde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r Verbinde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r Verbinde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uppe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Gerader Verbinde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r Verbinde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r Verbinde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r Verbinde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uppe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Gerader Verbinde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Gerader Verbinde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Gerader Verbinde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Gerader Verbinde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Gerader Verbinde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Gerader Verbinde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r Verbinde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r Verbinde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r Verbinde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r Verbinde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Gerader Verbinde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r Verbinde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r Verbinde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r Verbinde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uppe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Gerader Verbinde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Gerader Verbinde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Gerader Verbinde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Gerader Verbinde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Gerader Verbinde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Gerader Verbinde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r Verbinde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r Verbinde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95400" y="2541573"/>
            <a:ext cx="9601200" cy="2743200"/>
          </a:xfrm>
        </p:spPr>
        <p:txBody>
          <a:bodyPr rtlCol="0"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 rtlCol="0">
            <a:normAutofit/>
          </a:bodyPr>
          <a:lstStyle>
            <a:lvl1pPr marL="0" indent="0" rtl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cxnSp>
        <p:nvCxnSpPr>
          <p:cNvPr id="58" name="Gerader Verbinde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/>
              <a:t>Fußzeile hinzufügen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C999E1-9E53-4DFB-B02D-FCD47F7383BB}" type="datetime1">
              <a:rPr lang="de-DE" smtClean="0"/>
              <a:t>23.01.2020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/>
              <a:t>Fußzeile hinzufügen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4A9DD5-9D53-4452-86D6-52D2DBB7CE0F}" type="datetime1">
              <a:rPr lang="de-DE" smtClean="0"/>
              <a:t>23.01.2020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/>
              <a:t>Fußzeile hinzufügen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D108C1-8142-461C-8C4D-9593FE9CC525}" type="datetime1">
              <a:rPr lang="de-DE" smtClean="0"/>
              <a:t>23.01.2020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uppe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Gerader Verbinde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Gerader Verbinde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Gerader Verbinde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Gerader Verbinde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Gerader Verbinde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Gerader Verbinde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Gerader Verbinde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Gerader Verbinde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Gerader Verbinde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Gerader Verbinde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Gerader Verbinde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Gerader Verbinde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Gerader Verbinde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Gerader Verbinde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Gerader Verbinde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Gerader Verbinde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uppe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Gerader Verbinde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Gerader Verbinde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Gerader Verbinde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Gerader Verbinde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Gerader Verbinde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uppe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Gerader Verbinde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Gerader Verbinde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Gerader Verbinde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Gerader Verbinde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Gerader Verbinde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Gerader Verbinde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Gerader Verbinde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Gerader Verbinde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Gerader Verbinde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Gerader Verbinde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uppe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Gerader Verbinde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Gerader Verbinde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Gerader Verbinde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Gerader Verbinde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Gerader Verbinde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uppe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Gerader Verbinde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Gerader Verbinde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Gerader Verbinde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Gerader Verbinde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Gerader Verbinde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Gerader Verbinde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Gerader Verbinde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Gerader Verbinde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Gerader Verbinde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Gerader Verbinde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Fußzeilenplatzhalter 21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/>
              <a:t>Fußzeile hinzufügen</a:t>
            </a:r>
            <a:endParaRPr lang="de-DE" dirty="0"/>
          </a:p>
        </p:txBody>
      </p:sp>
      <p:sp>
        <p:nvSpPr>
          <p:cNvPr id="212" name="Datumsplatzhalter 21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1FEE3F-ED43-41BA-8A32-89CF713B3EE7}" type="datetime1">
              <a:rPr lang="de-DE" smtClean="0"/>
              <a:t>23.01.2020</a:t>
            </a:fld>
            <a:endParaRPr lang="de-DE" dirty="0"/>
          </a:p>
        </p:txBody>
      </p:sp>
      <p:sp>
        <p:nvSpPr>
          <p:cNvPr id="214" name="Foliennummernplatzhalter 2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e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Gerader Verbinde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uppe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Gerader Verbinde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r Verbinde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r Verbinde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r Verbinde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uppe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Gerader Verbinde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Gerader Verbinde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Gerader Verbinde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Gerader Verbinde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Gerader Verbinde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Gerader Verbinde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r Verbinde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r Verbinde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r Verbinde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r Verbinde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uppe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Gerader Verbinde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r Verbinde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r Verbinde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r Verbinde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uppe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Gerader Verbinde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Gerader Verbinde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Gerader Verbinde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Gerader Verbinde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Gerader Verbinde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Gerader Verbinde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r Verbinde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r Verbinde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hteck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913152" y="571500"/>
            <a:ext cx="3657600" cy="2197100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cxnSp>
        <p:nvCxnSpPr>
          <p:cNvPr id="60" name="Gerader Verbinder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/>
              <a:t>Fußzeile hinzufügen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9D65558-76F5-4800-81A3-F8A630C98C09}" type="datetime1">
              <a:rPr lang="de-DE" smtClean="0"/>
              <a:t>23.01.2020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31375A4-56A4-47D6-9801-1991572033F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e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Gerader Verbinde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r Verbinde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uppe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Gerader Verbinde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r Verbinde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r Verbinde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r Verbinde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uppe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Gerader Verbinde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Gerader Verbinde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Gerader Verbinde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Gerader Verbinde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Gerader Verbinde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Gerader Verbinde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r Verbinde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r Verbinde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r Verbinde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r Verbinde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Gerader Verbinde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r Verbinde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r Verbinde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r Verbinde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Gerader Verbinde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Gerader Verbinde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Gerader Verbinde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Gerader Verbinde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Gerader Verbinde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Gerader Verbinde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r Verbinde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hteck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cxnSp>
        <p:nvCxnSpPr>
          <p:cNvPr id="59" name="Gerader Verbinder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909560" y="576072"/>
            <a:ext cx="3657600" cy="2194560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 descr="Leerer Platzhalter zum Hinzufügen eines Bilds. Klicken Sie auf den Platzhalter, und wählen Sie das hinzuzufügende Bild aus."/>
          <p:cNvSpPr>
            <a:spLocks noGrp="1"/>
          </p:cNvSpPr>
          <p:nvPr>
            <p:ph type="pic" idx="1" hasCustomPrompt="1"/>
          </p:nvPr>
        </p:nvSpPr>
        <p:spPr>
          <a:xfrm>
            <a:off x="4412" y="-159"/>
            <a:ext cx="73152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/>
              <a:t>Klicken Sie, um ein Bild hinzuzufügen.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 rtlCol="0"/>
          <a:lstStyle>
            <a:lvl1pPr marL="0" indent="0" rtl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uppe 95"/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97" name="Gerader Verbinde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r Verbinde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rader Verbinde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r Verbinde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r Verbinde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r Verbinde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r Verbinde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r Verbinde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r Verbinde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rader Verbinde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r Verbinde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r Verbinde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rader Verbinde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rader Verbinde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r Verbinde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r Verbinde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uppe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Gerader Verbinde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Gerader Verbinde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Gerader Verbinde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Gerader Verbinde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Gerader Verbinde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uppe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Gerader Verbinde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Gerader Verbinde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Gerader Verbinde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Gerader Verbinde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Gerader Verbinde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Gerader Verbinde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Gerader Verbinde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Gerader Verbinde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Gerader Verbinde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Gerader Verbinde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uppe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Gerader Verbinde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Gerader Verbinde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Gerader Verbinde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Gerader Verbinde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Gerader Verbinde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uppe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Gerader Verbinde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Gerader Verbinde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Gerader Verbinde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Gerader Verbinde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Gerader Verbinde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Gerader Verbinde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Gerader Verbinde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Gerader Verbinde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Gerader Verbinde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Gerader Verbinde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dirty="0"/>
              <a:t>Formatvorlagen des Textmasters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cxnSp>
        <p:nvCxnSpPr>
          <p:cNvPr id="148" name="Gerader Verbinder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de-DE"/>
              <a:t>Fußzeile hinzufügen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FA6746ED-0E67-4802-B0CF-FC0B0AE408D8}" type="datetime1">
              <a:rPr lang="de-DE" smtClean="0"/>
              <a:t>23.01.2020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78012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fedpol.admin.ch/content/dam/data/fedpol/sicherheit/waffen/gesuche_formulare/schiessnachweis/schiessnachweis-d.pdf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de-DE" dirty="0"/>
              <a:t>Teilrevision WG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de-DE" dirty="0"/>
              <a:t>Präsentation BSVL </a:t>
            </a:r>
            <a:r>
              <a:rPr lang="de-CH" dirty="0"/>
              <a:t>| 22. Februar 2020				</a:t>
            </a:r>
            <a:r>
              <a:rPr lang="de-CH" dirty="0" err="1"/>
              <a:t>MLaw</a:t>
            </a:r>
            <a:r>
              <a:rPr lang="de-CH" dirty="0"/>
              <a:t> Joel Haefeli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416301"/>
            <a:ext cx="9601200" cy="1142385"/>
          </a:xfrm>
        </p:spPr>
        <p:txBody>
          <a:bodyPr rtlCol="0">
            <a:normAutofit/>
          </a:bodyPr>
          <a:lstStyle/>
          <a:p>
            <a:pPr rtl="0"/>
            <a:r>
              <a:rPr lang="de-DE" sz="3600" dirty="0"/>
              <a:t>Verbotene Feuerwaffen – 3b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A0BC81C-79E8-436C-A488-82CBC673316F}"/>
              </a:ext>
            </a:extLst>
          </p:cNvPr>
          <p:cNvSpPr txBox="1"/>
          <p:nvPr/>
        </p:nvSpPr>
        <p:spPr>
          <a:xfrm>
            <a:off x="1295399" y="1853514"/>
            <a:ext cx="980096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Achtung!</a:t>
            </a:r>
          </a:p>
          <a:p>
            <a:endParaRPr lang="de-DE" sz="3200" b="1" dirty="0"/>
          </a:p>
          <a:p>
            <a:r>
              <a:rPr lang="de-DE" sz="3200" dirty="0"/>
              <a:t>Als „ausgerüstet mit“ </a:t>
            </a:r>
            <a:r>
              <a:rPr lang="de-DE" sz="3200" dirty="0" err="1"/>
              <a:t>grossem</a:t>
            </a:r>
            <a:r>
              <a:rPr lang="de-DE" sz="3200" dirty="0"/>
              <a:t> Magazin gelten:</a:t>
            </a:r>
          </a:p>
          <a:p>
            <a:endParaRPr lang="de-DE" sz="3200" dirty="0"/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r>
              <a:rPr lang="de-DE" sz="3200" dirty="0"/>
              <a:t>Magazin eingesetzt</a:t>
            </a:r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r>
              <a:rPr lang="de-DE" sz="3200" dirty="0"/>
              <a:t>Feuerwaffe mit passendem Magazin </a:t>
            </a:r>
            <a:r>
              <a:rPr lang="de-DE" sz="3200" b="1" dirty="0">
                <a:solidFill>
                  <a:schemeClr val="accent1">
                    <a:lumMod val="75000"/>
                  </a:schemeClr>
                </a:solidFill>
              </a:rPr>
              <a:t>aufbewahrt</a:t>
            </a:r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r>
              <a:rPr lang="de-DE" sz="3200" dirty="0"/>
              <a:t>Feuerwaffe mit passendem Magazin </a:t>
            </a:r>
            <a:r>
              <a:rPr lang="de-DE" sz="3200" b="1" dirty="0">
                <a:solidFill>
                  <a:schemeClr val="accent1">
                    <a:lumMod val="75000"/>
                  </a:schemeClr>
                </a:solidFill>
              </a:rPr>
              <a:t>transportiert</a:t>
            </a:r>
          </a:p>
          <a:p>
            <a:endParaRPr lang="de-CH" sz="3200" dirty="0"/>
          </a:p>
        </p:txBody>
      </p:sp>
    </p:spTree>
    <p:extLst>
      <p:ext uri="{BB962C8B-B14F-4D97-AF65-F5344CB8AC3E}">
        <p14:creationId xmlns:p14="http://schemas.microsoft.com/office/powerpoint/2010/main" val="404600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416301"/>
            <a:ext cx="9601200" cy="1142385"/>
          </a:xfrm>
        </p:spPr>
        <p:txBody>
          <a:bodyPr rtlCol="0">
            <a:normAutofit/>
          </a:bodyPr>
          <a:lstStyle/>
          <a:p>
            <a:pPr rtl="0"/>
            <a:r>
              <a:rPr lang="de-DE" sz="3600" dirty="0"/>
              <a:t>Verbotene Feuerwaffen – 4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A0BC81C-79E8-436C-A488-82CBC673316F}"/>
              </a:ext>
            </a:extLst>
          </p:cNvPr>
          <p:cNvSpPr txBox="1"/>
          <p:nvPr/>
        </p:nvSpPr>
        <p:spPr>
          <a:xfrm>
            <a:off x="1295399" y="1853514"/>
            <a:ext cx="9117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Unter 60cm </a:t>
            </a:r>
            <a:r>
              <a:rPr lang="de-DE" sz="3200" dirty="0" err="1"/>
              <a:t>verkürzbare</a:t>
            </a:r>
            <a:r>
              <a:rPr lang="de-DE" sz="3200" dirty="0"/>
              <a:t> </a:t>
            </a:r>
            <a:r>
              <a:rPr lang="de-DE" sz="3200" u="sng" dirty="0"/>
              <a:t>Hand</a:t>
            </a:r>
            <a:r>
              <a:rPr lang="de-DE" sz="3200" dirty="0"/>
              <a:t>feuerwaffen</a:t>
            </a:r>
            <a:endParaRPr lang="de-CH" sz="3200" dirty="0"/>
          </a:p>
        </p:txBody>
      </p:sp>
      <p:pic>
        <p:nvPicPr>
          <p:cNvPr id="7172" name="Picture 4" descr="Bildergebnis für bt apc 9 without magazin">
            <a:extLst>
              <a:ext uri="{FF2B5EF4-FFF2-40B4-BE49-F238E27FC236}">
                <a16:creationId xmlns:a16="http://schemas.microsoft.com/office/drawing/2014/main" id="{70C546A0-7ECF-48B6-94CF-04CB9153E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727" y="2917944"/>
            <a:ext cx="6076545" cy="2819166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C93AF41B-A614-4361-A8C7-352A41CD75C1}"/>
              </a:ext>
            </a:extLst>
          </p:cNvPr>
          <p:cNvCxnSpPr>
            <a:cxnSpLocks/>
          </p:cNvCxnSpPr>
          <p:nvPr/>
        </p:nvCxnSpPr>
        <p:spPr>
          <a:xfrm>
            <a:off x="3311611" y="4478261"/>
            <a:ext cx="3517206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15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416301"/>
            <a:ext cx="9601200" cy="1142385"/>
          </a:xfrm>
        </p:spPr>
        <p:txBody>
          <a:bodyPr rtlCol="0">
            <a:normAutofit/>
          </a:bodyPr>
          <a:lstStyle/>
          <a:p>
            <a:pPr rtl="0"/>
            <a:r>
              <a:rPr lang="de-DE" sz="3600" dirty="0"/>
              <a:t>Erwerb neuer (Ordonnanz)Waffen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BCB1C15-1ACF-4224-A779-1743806735BE}"/>
              </a:ext>
            </a:extLst>
          </p:cNvPr>
          <p:cNvSpPr txBox="1"/>
          <p:nvPr/>
        </p:nvSpPr>
        <p:spPr>
          <a:xfrm>
            <a:off x="1295400" y="1642399"/>
            <a:ext cx="1017351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800" dirty="0"/>
              <a:t>Bei Pistolen, KK-Waffen sowie Einzelladern im Bereich des Schiesswesens </a:t>
            </a:r>
            <a:r>
              <a:rPr lang="de-DE" sz="2800" dirty="0" err="1"/>
              <a:t>ausser</a:t>
            </a:r>
            <a:r>
              <a:rPr lang="de-DE" sz="2800" dirty="0"/>
              <a:t> Dienst faktisch keine Veränderung.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400" dirty="0"/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800" dirty="0" err="1"/>
              <a:t>StGW</a:t>
            </a:r>
            <a:r>
              <a:rPr lang="de-DE" sz="2800" dirty="0"/>
              <a:t> 57 (mit oder ohne Magazin &gt;10)		</a:t>
            </a:r>
            <a:r>
              <a:rPr lang="de-DE" sz="2800" dirty="0">
                <a:solidFill>
                  <a:schemeClr val="accent1">
                    <a:lumMod val="75000"/>
                  </a:schemeClr>
                </a:solidFill>
              </a:rPr>
              <a:t>AB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400" dirty="0"/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800" dirty="0" err="1"/>
              <a:t>StGW</a:t>
            </a:r>
            <a:r>
              <a:rPr lang="de-DE" sz="2800" dirty="0"/>
              <a:t> 90 </a:t>
            </a:r>
            <a:r>
              <a:rPr lang="de-DE" sz="2800" dirty="0" err="1"/>
              <a:t>Seriefeuerwaffe</a:t>
            </a:r>
            <a:r>
              <a:rPr lang="de-DE" sz="2800" dirty="0"/>
              <a:t>					</a:t>
            </a:r>
            <a:r>
              <a:rPr lang="de-DE" sz="2800" dirty="0">
                <a:solidFill>
                  <a:schemeClr val="accent1">
                    <a:lumMod val="75000"/>
                  </a:schemeClr>
                </a:solidFill>
              </a:rPr>
              <a:t>AB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800" dirty="0" err="1"/>
              <a:t>StGW</a:t>
            </a:r>
            <a:r>
              <a:rPr lang="de-DE" sz="2800" dirty="0"/>
              <a:t> 90 </a:t>
            </a:r>
            <a:r>
              <a:rPr lang="de-DE" sz="2000" dirty="0"/>
              <a:t>Serie-/persönliche</a:t>
            </a:r>
            <a:r>
              <a:rPr lang="de-DE" sz="2800" dirty="0"/>
              <a:t> Leihwaffe </a:t>
            </a:r>
            <a:r>
              <a:rPr lang="de-DE" sz="2000" dirty="0"/>
              <a:t>an Erwachsene</a:t>
            </a:r>
            <a:r>
              <a:rPr lang="de-DE" sz="2800" dirty="0"/>
              <a:t>	</a:t>
            </a:r>
            <a:r>
              <a:rPr lang="de-DE" sz="2800" dirty="0">
                <a:solidFill>
                  <a:schemeClr val="accent1">
                    <a:lumMod val="75000"/>
                  </a:schemeClr>
                </a:solidFill>
              </a:rPr>
              <a:t>WES*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800" dirty="0" err="1"/>
              <a:t>StGW</a:t>
            </a:r>
            <a:r>
              <a:rPr lang="de-DE" sz="2800" dirty="0"/>
              <a:t> 90 ehemalige </a:t>
            </a:r>
            <a:r>
              <a:rPr lang="de-DE" sz="2800" dirty="0" err="1"/>
              <a:t>Seriefeuerwaffe</a:t>
            </a:r>
            <a:r>
              <a:rPr lang="de-DE" sz="2800" dirty="0"/>
              <a:t>			</a:t>
            </a:r>
            <a:r>
              <a:rPr lang="de-DE" sz="2800" dirty="0">
                <a:solidFill>
                  <a:schemeClr val="accent1">
                    <a:lumMod val="75000"/>
                  </a:schemeClr>
                </a:solidFill>
              </a:rPr>
              <a:t>AB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800" dirty="0" err="1"/>
              <a:t>StGW</a:t>
            </a:r>
            <a:r>
              <a:rPr lang="de-DE" sz="2800" dirty="0"/>
              <a:t> 90 </a:t>
            </a:r>
            <a:r>
              <a:rPr lang="de-DE" sz="2800" i="1" dirty="0"/>
              <a:t>eigene</a:t>
            </a:r>
            <a:r>
              <a:rPr lang="de-DE" sz="2800" dirty="0"/>
              <a:t> ehemalige </a:t>
            </a:r>
            <a:r>
              <a:rPr lang="de-DE" sz="2800" dirty="0" err="1"/>
              <a:t>Serieferuerwaffe</a:t>
            </a:r>
            <a:r>
              <a:rPr lang="de-DE" sz="2800" dirty="0"/>
              <a:t>	</a:t>
            </a:r>
            <a:r>
              <a:rPr lang="de-DE" sz="2800" dirty="0">
                <a:solidFill>
                  <a:schemeClr val="accent1">
                    <a:lumMod val="75000"/>
                  </a:schemeClr>
                </a:solidFill>
              </a:rPr>
              <a:t>WES*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800" dirty="0"/>
              <a:t>PE 90								</a:t>
            </a:r>
            <a:r>
              <a:rPr lang="de-DE" sz="2800" dirty="0">
                <a:solidFill>
                  <a:schemeClr val="accent1">
                    <a:lumMod val="75000"/>
                  </a:schemeClr>
                </a:solidFill>
              </a:rPr>
              <a:t>WES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800" dirty="0"/>
              <a:t>PE 90 mit Magazin &gt;10					</a:t>
            </a:r>
            <a:r>
              <a:rPr lang="de-DE" sz="2800" dirty="0">
                <a:solidFill>
                  <a:schemeClr val="accent1">
                    <a:lumMod val="75000"/>
                  </a:schemeClr>
                </a:solidFill>
              </a:rPr>
              <a:t>AB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D649905-7F96-49FB-94BE-064009F17C6D}"/>
              </a:ext>
            </a:extLst>
          </p:cNvPr>
          <p:cNvSpPr txBox="1"/>
          <p:nvPr/>
        </p:nvSpPr>
        <p:spPr>
          <a:xfrm>
            <a:off x="1295399" y="6216134"/>
            <a:ext cx="10290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>
                <a:solidFill>
                  <a:schemeClr val="accent1">
                    <a:lumMod val="75000"/>
                  </a:schemeClr>
                </a:solidFill>
              </a:rPr>
              <a:t>*</a:t>
            </a:r>
            <a:r>
              <a:rPr lang="de-DE" sz="2400" dirty="0"/>
              <a:t> Zusätzliche Erwerbsvoraussetzungen</a:t>
            </a: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219518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416301"/>
            <a:ext cx="9601200" cy="1142385"/>
          </a:xfrm>
        </p:spPr>
        <p:txBody>
          <a:bodyPr rtlCol="0">
            <a:normAutofit/>
          </a:bodyPr>
          <a:lstStyle/>
          <a:p>
            <a:pPr rtl="0"/>
            <a:r>
              <a:rPr lang="de-DE" sz="3600" dirty="0"/>
              <a:t>Erwerb einer verbotenen Waffe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A0BC81C-79E8-436C-A488-82CBC673316F}"/>
              </a:ext>
            </a:extLst>
          </p:cNvPr>
          <p:cNvSpPr txBox="1"/>
          <p:nvPr/>
        </p:nvSpPr>
        <p:spPr>
          <a:xfrm>
            <a:off x="1295399" y="1632827"/>
            <a:ext cx="102128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Wie erhalte ich die nötige Ausnahmebewilligung?</a:t>
            </a:r>
          </a:p>
          <a:p>
            <a:endParaRPr lang="de-DE" sz="3200" dirty="0"/>
          </a:p>
          <a:p>
            <a:pPr marL="514350" indent="-514350">
              <a:buClr>
                <a:schemeClr val="accent1"/>
              </a:buClr>
              <a:buAutoNum type="arabicPeriod"/>
            </a:pPr>
            <a:r>
              <a:rPr lang="de-DE" sz="3200" dirty="0"/>
              <a:t>Voraussetzungen WES erfüllt </a:t>
            </a:r>
          </a:p>
          <a:p>
            <a:pPr marL="514350" indent="-514350">
              <a:buAutoNum type="arabicPeriod"/>
            </a:pPr>
            <a:endParaRPr lang="de-DE" sz="3200" dirty="0"/>
          </a:p>
          <a:p>
            <a:pPr marL="514350" indent="-514350">
              <a:buClr>
                <a:schemeClr val="accent1"/>
              </a:buClr>
              <a:buAutoNum type="arabicPeriod"/>
            </a:pPr>
            <a:r>
              <a:rPr lang="de-CH" sz="3200" dirty="0"/>
              <a:t>Achtenswerter Grund liegt u.a. vor bei</a:t>
            </a:r>
          </a:p>
          <a:p>
            <a:pPr marL="1028700" lvl="1" indent="-571500">
              <a:buFont typeface="+mj-lt"/>
              <a:buAutoNum type="romanLcPeriod"/>
            </a:pPr>
            <a:r>
              <a:rPr lang="de-CH" sz="3200" dirty="0"/>
              <a:t>Sportliches Schiesswesen</a:t>
            </a:r>
          </a:p>
          <a:p>
            <a:pPr marL="1028700" lvl="1" indent="-571500">
              <a:buFont typeface="+mj-lt"/>
              <a:buAutoNum type="romanLcPeriod"/>
            </a:pPr>
            <a:r>
              <a:rPr lang="de-CH" sz="3200" dirty="0"/>
              <a:t>Sammlertätigkeit</a:t>
            </a:r>
          </a:p>
        </p:txBody>
      </p:sp>
      <p:pic>
        <p:nvPicPr>
          <p:cNvPr id="5" name="Grafik 4" descr="Häkchen">
            <a:extLst>
              <a:ext uri="{FF2B5EF4-FFF2-40B4-BE49-F238E27FC236}">
                <a16:creationId xmlns:a16="http://schemas.microsoft.com/office/drawing/2014/main" id="{CF52DD08-2743-45DB-8F41-B26495F19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40953" y="2548647"/>
            <a:ext cx="914400" cy="914400"/>
          </a:xfrm>
          <a:prstGeom prst="rect">
            <a:avLst/>
          </a:prstGeom>
        </p:spPr>
      </p:pic>
      <p:pic>
        <p:nvPicPr>
          <p:cNvPr id="7" name="Grafik 6" descr="Häkchen">
            <a:extLst>
              <a:ext uri="{FF2B5EF4-FFF2-40B4-BE49-F238E27FC236}">
                <a16:creationId xmlns:a16="http://schemas.microsoft.com/office/drawing/2014/main" id="{1B411051-2206-4B96-AFA6-BBAE7A238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40953" y="408267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6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416301"/>
            <a:ext cx="9601200" cy="1142385"/>
          </a:xfrm>
        </p:spPr>
        <p:txBody>
          <a:bodyPr rtlCol="0">
            <a:normAutofit/>
          </a:bodyPr>
          <a:lstStyle/>
          <a:p>
            <a:pPr rtl="0"/>
            <a:r>
              <a:rPr lang="de-DE" sz="3600" dirty="0"/>
              <a:t>Die Ausnahme für Sportschützen - 1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A0BC81C-79E8-436C-A488-82CBC673316F}"/>
              </a:ext>
            </a:extLst>
          </p:cNvPr>
          <p:cNvSpPr txBox="1"/>
          <p:nvPr/>
        </p:nvSpPr>
        <p:spPr>
          <a:xfrm>
            <a:off x="1295399" y="1632827"/>
            <a:ext cx="10212859" cy="443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Sportschützen </a:t>
            </a:r>
            <a:r>
              <a:rPr lang="de-DE" sz="3200" i="1" dirty="0"/>
              <a:t>müssen</a:t>
            </a:r>
            <a:r>
              <a:rPr lang="de-DE" sz="3200" dirty="0"/>
              <a:t> eine AB erhalten, wenn:</a:t>
            </a:r>
          </a:p>
          <a:p>
            <a:endParaRPr lang="de-DE" sz="3200" dirty="0"/>
          </a:p>
          <a:p>
            <a:pPr marL="514350" indent="-5143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3200" dirty="0"/>
              <a:t>Nachweis Mitgliedschaft Schiessverein</a:t>
            </a:r>
          </a:p>
          <a:p>
            <a:endParaRPr lang="de-DE" sz="1050" dirty="0"/>
          </a:p>
          <a:p>
            <a:r>
              <a:rPr lang="de-DE" sz="3200" i="1" dirty="0"/>
              <a:t>oder:</a:t>
            </a:r>
          </a:p>
          <a:p>
            <a:endParaRPr lang="de-DE" sz="1600" dirty="0"/>
          </a:p>
          <a:p>
            <a:pPr marL="514350" indent="-5143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sz="3200" dirty="0"/>
              <a:t>Waffe regelmässig für das sportliche Schiessen nutzen</a:t>
            </a:r>
          </a:p>
          <a:p>
            <a:pPr marL="514350" indent="-5143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CH" sz="3200" dirty="0"/>
          </a:p>
          <a:p>
            <a:pPr>
              <a:buClr>
                <a:schemeClr val="accent1"/>
              </a:buClr>
            </a:pPr>
            <a:r>
              <a:rPr lang="de-CH" sz="3200" dirty="0"/>
              <a:t> Nachweis nach 5 und 10 Jahren wieder erbringen</a:t>
            </a:r>
          </a:p>
        </p:txBody>
      </p:sp>
      <p:pic>
        <p:nvPicPr>
          <p:cNvPr id="5" name="Grafik 4" descr="Pfeil mit einer Linie: Gerade">
            <a:extLst>
              <a:ext uri="{FF2B5EF4-FFF2-40B4-BE49-F238E27FC236}">
                <a16:creationId xmlns:a16="http://schemas.microsoft.com/office/drawing/2014/main" id="{A4750EB4-DD07-41AA-A903-878706976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683742" y="5306438"/>
            <a:ext cx="67401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7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416301"/>
            <a:ext cx="9601200" cy="1142385"/>
          </a:xfrm>
        </p:spPr>
        <p:txBody>
          <a:bodyPr rtlCol="0">
            <a:normAutofit/>
          </a:bodyPr>
          <a:lstStyle/>
          <a:p>
            <a:pPr rtl="0"/>
            <a:r>
              <a:rPr lang="de-DE" sz="3600" dirty="0"/>
              <a:t>Die Ausnahme für Sportschützen - 2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A0BC81C-79E8-436C-A488-82CBC673316F}"/>
              </a:ext>
            </a:extLst>
          </p:cNvPr>
          <p:cNvSpPr txBox="1"/>
          <p:nvPr/>
        </p:nvSpPr>
        <p:spPr>
          <a:xfrm>
            <a:off x="1295399" y="1632827"/>
            <a:ext cx="1021285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Vereinsmitgliedschaft?</a:t>
            </a:r>
          </a:p>
          <a:p>
            <a:endParaRPr lang="de-DE" sz="3200" dirty="0"/>
          </a:p>
          <a:p>
            <a:r>
              <a:rPr lang="de-DE" sz="2800" dirty="0"/>
              <a:t>Die Möglichkeiten dieses Nachweises sind </a:t>
            </a:r>
            <a:r>
              <a:rPr lang="de-DE" sz="2800" i="1" dirty="0"/>
              <a:t>nicht </a:t>
            </a:r>
            <a:r>
              <a:rPr lang="de-DE" sz="2800" i="1" dirty="0" err="1"/>
              <a:t>abschliessend</a:t>
            </a:r>
            <a:r>
              <a:rPr lang="de-DE" sz="2800" i="1" dirty="0"/>
              <a:t> geregelt</a:t>
            </a:r>
            <a:r>
              <a:rPr lang="de-DE" sz="2800" dirty="0"/>
              <a:t>.</a:t>
            </a:r>
          </a:p>
          <a:p>
            <a:endParaRPr lang="de-DE" sz="2800" dirty="0"/>
          </a:p>
          <a:p>
            <a:r>
              <a:rPr lang="de-DE" sz="2800" dirty="0"/>
              <a:t>Beispiele aus der Waffenverordnung:</a:t>
            </a:r>
          </a:p>
          <a:p>
            <a:endParaRPr lang="de-DE" sz="2600" dirty="0"/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600" dirty="0"/>
              <a:t>Bestätigung des Vereins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600" dirty="0"/>
              <a:t>Auszug VVA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600" dirty="0"/>
              <a:t>SSV Lizenz</a:t>
            </a:r>
          </a:p>
        </p:txBody>
      </p:sp>
    </p:spTree>
    <p:extLst>
      <p:ext uri="{BB962C8B-B14F-4D97-AF65-F5344CB8AC3E}">
        <p14:creationId xmlns:p14="http://schemas.microsoft.com/office/powerpoint/2010/main" val="116453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416301"/>
            <a:ext cx="9601200" cy="1142385"/>
          </a:xfrm>
        </p:spPr>
        <p:txBody>
          <a:bodyPr rtlCol="0">
            <a:normAutofit/>
          </a:bodyPr>
          <a:lstStyle/>
          <a:p>
            <a:pPr rtl="0"/>
            <a:r>
              <a:rPr lang="de-DE" sz="3600" dirty="0"/>
              <a:t>Die Ausnahme für Sportschützen – 4a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A0BC81C-79E8-436C-A488-82CBC673316F}"/>
              </a:ext>
            </a:extLst>
          </p:cNvPr>
          <p:cNvSpPr txBox="1"/>
          <p:nvPr/>
        </p:nvSpPr>
        <p:spPr>
          <a:xfrm>
            <a:off x="1295399" y="1632827"/>
            <a:ext cx="1021285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Nachweis des sportlichen </a:t>
            </a:r>
            <a:r>
              <a:rPr lang="de-DE" sz="3200" dirty="0" err="1"/>
              <a:t>Schiessens</a:t>
            </a:r>
            <a:r>
              <a:rPr lang="de-DE" sz="3200" dirty="0"/>
              <a:t>?</a:t>
            </a:r>
          </a:p>
          <a:p>
            <a:endParaRPr lang="de-DE" sz="2600" dirty="0"/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800" dirty="0"/>
              <a:t>5 </a:t>
            </a:r>
            <a:r>
              <a:rPr lang="de-DE" sz="2800" dirty="0" err="1"/>
              <a:t>Schiessen</a:t>
            </a:r>
            <a:r>
              <a:rPr lang="de-DE" sz="2800" dirty="0"/>
              <a:t> in den jeweiligen 5 Jahren an verschiedenen Tagen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2800" dirty="0"/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800" dirty="0"/>
              <a:t>Ist mit dem dafür vorgesehenen Formular zu erbringen</a:t>
            </a:r>
          </a:p>
          <a:p>
            <a:pPr>
              <a:buClr>
                <a:schemeClr val="accent1"/>
              </a:buClr>
            </a:pPr>
            <a:r>
              <a:rPr lang="de-DE" sz="2800" dirty="0"/>
              <a:t>oder: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800" dirty="0"/>
              <a:t>Kopie militärischer Leistungsausweis oder Schiessbüchlein</a:t>
            </a:r>
          </a:p>
        </p:txBody>
      </p:sp>
    </p:spTree>
    <p:extLst>
      <p:ext uri="{BB962C8B-B14F-4D97-AF65-F5344CB8AC3E}">
        <p14:creationId xmlns:p14="http://schemas.microsoft.com/office/powerpoint/2010/main" val="5899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416301"/>
            <a:ext cx="9601200" cy="1142385"/>
          </a:xfrm>
        </p:spPr>
        <p:txBody>
          <a:bodyPr rtlCol="0">
            <a:normAutofit/>
          </a:bodyPr>
          <a:lstStyle/>
          <a:p>
            <a:pPr rtl="0"/>
            <a:r>
              <a:rPr lang="de-DE" sz="3600" dirty="0"/>
              <a:t>Die Ausnahme für Sportschützen – 4b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DF017AD-FE90-4823-A8D8-25D7C2C577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43" t="17514" r="67771" b="8108"/>
          <a:stretch/>
        </p:blipFill>
        <p:spPr>
          <a:xfrm>
            <a:off x="1295400" y="1782703"/>
            <a:ext cx="2905503" cy="4096283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BB9A239-3106-45A1-933C-791BED8B2638}"/>
              </a:ext>
            </a:extLst>
          </p:cNvPr>
          <p:cNvSpPr txBox="1"/>
          <p:nvPr/>
        </p:nvSpPr>
        <p:spPr>
          <a:xfrm>
            <a:off x="4437740" y="2145906"/>
            <a:ext cx="69304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800" dirty="0"/>
              <a:t>Formular beim </a:t>
            </a:r>
            <a:r>
              <a:rPr lang="de-DE" sz="2800" dirty="0" err="1"/>
              <a:t>fedpol</a:t>
            </a:r>
            <a:r>
              <a:rPr lang="de-DE" sz="2800" dirty="0"/>
              <a:t> herunterladbar</a:t>
            </a:r>
          </a:p>
          <a:p>
            <a:pPr>
              <a:buClr>
                <a:schemeClr val="accent1"/>
              </a:buClr>
            </a:pPr>
            <a:r>
              <a:rPr lang="de-CH" sz="2800" dirty="0">
                <a:hlinkClick r:id="rId4"/>
              </a:rPr>
              <a:t>https://www.fedpol.admin.ch/content/dam/data/fedpol/sicherheit/waffen/gesuche_formulare/schiessnachweis/schiessnachweis-d.pdf</a:t>
            </a:r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sz="2800" dirty="0">
                <a:solidFill>
                  <a:schemeClr val="accent1">
                    <a:lumMod val="50000"/>
                  </a:schemeClr>
                </a:solidFill>
              </a:rPr>
              <a:t>Weder Gesetz noch Verordnung geben vor, wie ein solches Schiessen auszusehen hat.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1510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416301"/>
            <a:ext cx="9601200" cy="1142385"/>
          </a:xfrm>
        </p:spPr>
        <p:txBody>
          <a:bodyPr rtlCol="0">
            <a:normAutofit/>
          </a:bodyPr>
          <a:lstStyle/>
          <a:p>
            <a:pPr rtl="0"/>
            <a:r>
              <a:rPr lang="de-DE" sz="3600" dirty="0"/>
              <a:t>Die Ausnahme für Sportschützen – 5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76845D0-2C5A-4B4D-8395-6662956E9A50}"/>
              </a:ext>
            </a:extLst>
          </p:cNvPr>
          <p:cNvSpPr txBox="1"/>
          <p:nvPr/>
        </p:nvSpPr>
        <p:spPr>
          <a:xfrm>
            <a:off x="930876" y="1762898"/>
            <a:ext cx="10363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</a:rPr>
              <a:t>Achtung „Gefälligkeitsnachweis“!</a:t>
            </a:r>
          </a:p>
          <a:p>
            <a:endParaRPr lang="de-DE" dirty="0"/>
          </a:p>
          <a:p>
            <a:r>
              <a:rPr lang="de-DE" dirty="0"/>
              <a:t>Wie hat ein Vereinsfunktionär mit einem "Gefälligkeitsnachweis" (= Bestätigung einer nicht existenten Vereinsmitgliedschaft oder eines gar nicht absolvierten </a:t>
            </a:r>
            <a:r>
              <a:rPr lang="de-DE" dirty="0" err="1"/>
              <a:t>Schiessens</a:t>
            </a:r>
            <a:r>
              <a:rPr lang="de-DE" dirty="0"/>
              <a:t>) umzugehen, den jemand bei ihm zwecks Bestätigung einer Ausnahmebewilligung einholen will?</a:t>
            </a:r>
          </a:p>
          <a:p>
            <a:endParaRPr lang="de-DE" dirty="0"/>
          </a:p>
          <a:p>
            <a:r>
              <a:rPr lang="de-DE" dirty="0"/>
              <a:t>Die Bescheinigung eines </a:t>
            </a:r>
            <a:r>
              <a:rPr lang="de-DE" dirty="0" err="1"/>
              <a:t>Schiessens</a:t>
            </a:r>
            <a:r>
              <a:rPr lang="de-DE" dirty="0"/>
              <a:t>, das nie absolviert wurde oder die Bescheinigung einer Vereinsmitgliedschaft, die in Wirklichkeit nicht existiert, könnte als </a:t>
            </a:r>
            <a:r>
              <a:rPr lang="de-DE" b="1" dirty="0"/>
              <a:t>Falschbeurkundung</a:t>
            </a:r>
            <a:r>
              <a:rPr lang="de-DE" dirty="0"/>
              <a:t> gewertet werden. Die Falschbeurkundung ist eine </a:t>
            </a:r>
            <a:r>
              <a:rPr lang="de-DE" b="1" dirty="0"/>
              <a:t>Tatvariante der Urkundenfälschung</a:t>
            </a:r>
            <a:r>
              <a:rPr lang="de-DE" dirty="0"/>
              <a:t>. Im Extremfall könnte hierfür (theoretisch) eine Freiheitsstrafe von bis zu fünf Jahren verhängt werden; in besonders leichten Fällen mindestens eine (bedingte) Geldstrafe – Strafregistereintrag inklusive. Als Offizialdelikt müsste der Vorfall zwingend durch die Strafbehörden beurteilt werden.</a:t>
            </a:r>
            <a:endParaRPr lang="de-CH" dirty="0"/>
          </a:p>
          <a:p>
            <a:r>
              <a:rPr lang="de-DE" dirty="0"/>
              <a:t>Deshalb </a:t>
            </a:r>
            <a:r>
              <a:rPr lang="de-DE" b="1" dirty="0"/>
              <a:t>ist von Gefälligkeitsnachweisen abzusehen</a:t>
            </a:r>
            <a:r>
              <a:rPr lang="de-DE" dirty="0"/>
              <a:t>. Das Gleiche gilt im Übrigen z.B. auch für (nicht) absolvierte (= erfundene) OP.</a:t>
            </a:r>
            <a:endParaRPr lang="de-CH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008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416301"/>
            <a:ext cx="9601200" cy="1142385"/>
          </a:xfrm>
        </p:spPr>
        <p:txBody>
          <a:bodyPr rtlCol="0">
            <a:normAutofit/>
          </a:bodyPr>
          <a:lstStyle/>
          <a:p>
            <a:pPr rtl="0"/>
            <a:r>
              <a:rPr lang="de-DE" sz="3600" dirty="0"/>
              <a:t>Erwerb eines „</a:t>
            </a:r>
            <a:r>
              <a:rPr lang="de-DE" sz="3600" dirty="0" err="1"/>
              <a:t>grossen</a:t>
            </a:r>
            <a:r>
              <a:rPr lang="de-DE" sz="3600" dirty="0"/>
              <a:t>“ Magazins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A0BC81C-79E8-436C-A488-82CBC673316F}"/>
              </a:ext>
            </a:extLst>
          </p:cNvPr>
          <p:cNvSpPr txBox="1"/>
          <p:nvPr/>
        </p:nvSpPr>
        <p:spPr>
          <a:xfrm>
            <a:off x="1295399" y="1632827"/>
            <a:ext cx="1021285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Wie darf ich ein „</a:t>
            </a:r>
            <a:r>
              <a:rPr lang="de-DE" sz="3200" dirty="0" err="1"/>
              <a:t>grosses</a:t>
            </a:r>
            <a:r>
              <a:rPr lang="de-DE" sz="3200" dirty="0"/>
              <a:t>“ Magazin kaufen?</a:t>
            </a:r>
          </a:p>
          <a:p>
            <a:endParaRPr lang="de-DE" sz="3200" dirty="0"/>
          </a:p>
          <a:p>
            <a:pPr marL="514350" indent="-5143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800" dirty="0"/>
              <a:t>Besitz entsprechende Feuerwaffe (Besitzbestätigung)</a:t>
            </a:r>
          </a:p>
          <a:p>
            <a:pPr marL="514350" indent="-514350">
              <a:buAutoNum type="arabicPeriod"/>
            </a:pPr>
            <a:endParaRPr lang="de-DE" sz="1400" dirty="0"/>
          </a:p>
          <a:p>
            <a:r>
              <a:rPr lang="de-DE" sz="2800" dirty="0"/>
              <a:t>oder:</a:t>
            </a:r>
          </a:p>
          <a:p>
            <a:endParaRPr lang="de-DE" sz="1400" dirty="0"/>
          </a:p>
          <a:p>
            <a:pPr marL="514350" indent="-5143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CH" sz="2800" dirty="0"/>
              <a:t>Ausnahmebewilligung für eine entsprechende Feuerwaffe</a:t>
            </a:r>
          </a:p>
        </p:txBody>
      </p:sp>
    </p:spTree>
    <p:extLst>
      <p:ext uri="{BB962C8B-B14F-4D97-AF65-F5344CB8AC3E}">
        <p14:creationId xmlns:p14="http://schemas.microsoft.com/office/powerpoint/2010/main" val="415175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416301"/>
            <a:ext cx="9601200" cy="1142385"/>
          </a:xfrm>
        </p:spPr>
        <p:txBody>
          <a:bodyPr rtlCol="0">
            <a:normAutofit/>
          </a:bodyPr>
          <a:lstStyle/>
          <a:p>
            <a:pPr rtl="0"/>
            <a:r>
              <a:rPr lang="de-DE" sz="3600" dirty="0"/>
              <a:t>Übersicht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5400" y="1981202"/>
            <a:ext cx="9601200" cy="3060356"/>
          </a:xfrm>
        </p:spPr>
        <p:txBody>
          <a:bodyPr rtlCol="0"/>
          <a:lstStyle/>
          <a:p>
            <a:pPr rtl="0"/>
            <a:r>
              <a:rPr lang="de-DE" sz="4000" dirty="0"/>
              <a:t>Kurzvorstellung</a:t>
            </a:r>
          </a:p>
          <a:p>
            <a:pPr rtl="0"/>
            <a:r>
              <a:rPr lang="de-DE" sz="4000" dirty="0"/>
              <a:t>Erläuterung gewünschter Themen</a:t>
            </a:r>
          </a:p>
          <a:p>
            <a:pPr rtl="0"/>
            <a:r>
              <a:rPr lang="de-DE" sz="4000" dirty="0"/>
              <a:t>Fragerunde</a:t>
            </a:r>
          </a:p>
          <a:p>
            <a:pPr rtl="0"/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B175727-FCA0-4381-91FF-A3E4FF801978}"/>
              </a:ext>
            </a:extLst>
          </p:cNvPr>
          <p:cNvSpPr txBox="1"/>
          <p:nvPr/>
        </p:nvSpPr>
        <p:spPr>
          <a:xfrm>
            <a:off x="325395" y="4975938"/>
            <a:ext cx="1154121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700" dirty="0">
                <a:solidFill>
                  <a:schemeClr val="accent1">
                    <a:lumMod val="75000"/>
                  </a:schemeClr>
                </a:solidFill>
              </a:rPr>
              <a:t>Diese Folien bilden vereinfachte Erläuterungen ab und ersetzen eine Einzelfallbeurteilung oder Rechtsberatung </a:t>
            </a:r>
            <a:r>
              <a:rPr lang="de-DE" sz="1700" i="1" dirty="0">
                <a:solidFill>
                  <a:schemeClr val="accent1">
                    <a:lumMod val="75000"/>
                  </a:schemeClr>
                </a:solidFill>
              </a:rPr>
              <a:t>nicht</a:t>
            </a:r>
            <a:r>
              <a:rPr lang="de-DE" sz="17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de-CH" sz="17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6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416301"/>
            <a:ext cx="9601200" cy="1142385"/>
          </a:xfrm>
        </p:spPr>
        <p:txBody>
          <a:bodyPr rtlCol="0">
            <a:normAutofit/>
          </a:bodyPr>
          <a:lstStyle/>
          <a:p>
            <a:pPr rtl="0"/>
            <a:r>
              <a:rPr lang="de-DE" sz="3600" dirty="0"/>
              <a:t>Erwerb von Ersatzteilen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A0BC81C-79E8-436C-A488-82CBC673316F}"/>
              </a:ext>
            </a:extLst>
          </p:cNvPr>
          <p:cNvSpPr txBox="1"/>
          <p:nvPr/>
        </p:nvSpPr>
        <p:spPr>
          <a:xfrm>
            <a:off x="1295399" y="1632827"/>
            <a:ext cx="1021285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Brauchen Ersatzteile neue Bewilligungen?</a:t>
            </a:r>
          </a:p>
          <a:p>
            <a:endParaRPr lang="de-DE" sz="3200" dirty="0"/>
          </a:p>
          <a:p>
            <a:r>
              <a:rPr lang="de-DE" sz="2800" i="1" dirty="0"/>
              <a:t>Wenn</a:t>
            </a:r>
            <a:r>
              <a:rPr lang="de-DE" sz="2800" dirty="0"/>
              <a:t> der ursprüngliche/defekte Waffenbestandteil beim Inhaber der Waffenhandelsbewilligung bleibt, ist </a:t>
            </a:r>
            <a:r>
              <a:rPr lang="de-DE" sz="2800" i="1" dirty="0">
                <a:solidFill>
                  <a:schemeClr val="accent1">
                    <a:lumMod val="50000"/>
                  </a:schemeClr>
                </a:solidFill>
              </a:rPr>
              <a:t>kein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neuer WES</a:t>
            </a:r>
            <a:r>
              <a:rPr lang="de-DE" sz="2800" dirty="0"/>
              <a:t> und </a:t>
            </a:r>
            <a:r>
              <a:rPr lang="de-DE" sz="2800" i="1" dirty="0">
                <a:solidFill>
                  <a:schemeClr val="accent1">
                    <a:lumMod val="50000"/>
                  </a:schemeClr>
                </a:solidFill>
              </a:rPr>
              <a:t>keine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neue AB</a:t>
            </a:r>
            <a:r>
              <a:rPr lang="de-DE" sz="2800" dirty="0"/>
              <a:t> erforderlich.</a:t>
            </a:r>
          </a:p>
        </p:txBody>
      </p:sp>
    </p:spTree>
    <p:extLst>
      <p:ext uri="{BB962C8B-B14F-4D97-AF65-F5344CB8AC3E}">
        <p14:creationId xmlns:p14="http://schemas.microsoft.com/office/powerpoint/2010/main" val="300953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416301"/>
            <a:ext cx="9601200" cy="1142385"/>
          </a:xfrm>
        </p:spPr>
        <p:txBody>
          <a:bodyPr rtlCol="0">
            <a:normAutofit/>
          </a:bodyPr>
          <a:lstStyle/>
          <a:p>
            <a:pPr rtl="0"/>
            <a:r>
              <a:rPr lang="de-DE" sz="3600" dirty="0"/>
              <a:t>Besitzstandsschutz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A0BC81C-79E8-436C-A488-82CBC673316F}"/>
              </a:ext>
            </a:extLst>
          </p:cNvPr>
          <p:cNvSpPr txBox="1"/>
          <p:nvPr/>
        </p:nvSpPr>
        <p:spPr>
          <a:xfrm>
            <a:off x="1295399" y="1632827"/>
            <a:ext cx="1021285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Was ist mit bestehenden Waffen und Magazinen?</a:t>
            </a:r>
          </a:p>
          <a:p>
            <a:endParaRPr lang="de-DE" sz="3200" dirty="0"/>
          </a:p>
          <a:p>
            <a:pPr marL="514350" indent="-5143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3200" dirty="0"/>
              <a:t>Zum Besitz ist berechtigt, wer </a:t>
            </a:r>
            <a:r>
              <a:rPr lang="de-DE" sz="3200" dirty="0" err="1"/>
              <a:t>rechtmässig</a:t>
            </a:r>
            <a:r>
              <a:rPr lang="de-DE" sz="3200" dirty="0"/>
              <a:t> erworben hat.</a:t>
            </a:r>
          </a:p>
          <a:p>
            <a:pPr marL="514350" indent="-5143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3200" dirty="0"/>
              <a:t>Der Besitz bestehender, </a:t>
            </a: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(neu) verbotener</a:t>
            </a:r>
            <a:r>
              <a:rPr lang="de-DE" sz="3200" dirty="0"/>
              <a:t> Waffen, ist innert 3 Jahren zu </a:t>
            </a: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melden</a:t>
            </a:r>
            <a:r>
              <a:rPr lang="de-DE" sz="3200" dirty="0"/>
              <a:t>.</a:t>
            </a:r>
            <a:br>
              <a:rPr lang="de-DE" sz="3200" dirty="0"/>
            </a:br>
            <a:r>
              <a:rPr lang="de-DE" sz="3200" dirty="0"/>
              <a:t>Was bereits registriert ist, muss nicht gemeldet werden. Viele Armeewaffen sind nicht registriert.</a:t>
            </a:r>
            <a:endParaRPr lang="de-CH" sz="3200" dirty="0"/>
          </a:p>
        </p:txBody>
      </p:sp>
    </p:spTree>
    <p:extLst>
      <p:ext uri="{BB962C8B-B14F-4D97-AF65-F5344CB8AC3E}">
        <p14:creationId xmlns:p14="http://schemas.microsoft.com/office/powerpoint/2010/main" val="166554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416301"/>
            <a:ext cx="9601200" cy="1142385"/>
          </a:xfrm>
        </p:spPr>
        <p:txBody>
          <a:bodyPr rtlCol="0">
            <a:normAutofit/>
          </a:bodyPr>
          <a:lstStyle/>
          <a:p>
            <a:pPr rtl="0"/>
            <a:r>
              <a:rPr lang="de-DE" sz="3600" dirty="0"/>
              <a:t>Exkurs 1: Sammler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4915100-FC5E-4CD9-9A10-99B93B160175}"/>
              </a:ext>
            </a:extLst>
          </p:cNvPr>
          <p:cNvSpPr txBox="1"/>
          <p:nvPr/>
        </p:nvSpPr>
        <p:spPr>
          <a:xfrm>
            <a:off x="1295401" y="1861751"/>
            <a:ext cx="9601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Gesetz und Verordnung sagen </a:t>
            </a:r>
            <a:r>
              <a:rPr lang="de-DE" sz="2800" i="1" dirty="0"/>
              <a:t>nicht</a:t>
            </a:r>
            <a:r>
              <a:rPr lang="de-DE" sz="2800" dirty="0"/>
              <a:t>, wer Sammler ist.</a:t>
            </a:r>
          </a:p>
          <a:p>
            <a:pPr>
              <a:buClr>
                <a:schemeClr val="accent1"/>
              </a:buClr>
            </a:pPr>
            <a:endParaRPr lang="de-DE" sz="2800" dirty="0"/>
          </a:p>
          <a:p>
            <a:pPr>
              <a:buClr>
                <a:schemeClr val="accent1"/>
              </a:buClr>
            </a:pPr>
            <a:r>
              <a:rPr lang="de-DE" sz="2800" dirty="0"/>
              <a:t>Pflicht als Sammler, nebst sorgfältiger Aufbewahrung: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800" dirty="0"/>
              <a:t>Aktuelles Verzeichnis verbotener Waffen</a:t>
            </a:r>
            <a:endParaRPr lang="de-CH" sz="2800" dirty="0"/>
          </a:p>
          <a:p>
            <a:endParaRPr lang="de-DE" sz="2800" dirty="0"/>
          </a:p>
          <a:p>
            <a:r>
              <a:rPr lang="de-DE" sz="2800" dirty="0"/>
              <a:t>Erwerb AB als Sammler: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800" dirty="0"/>
              <a:t>Vorkehrungen zur Sicheren Aufbewahrung nachzuweisen („Sicherheitskonzept“)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800" dirty="0"/>
              <a:t>Verzeichnis verbotener Waffen beilegen</a:t>
            </a:r>
          </a:p>
        </p:txBody>
      </p:sp>
    </p:spTree>
    <p:extLst>
      <p:ext uri="{BB962C8B-B14F-4D97-AF65-F5344CB8AC3E}">
        <p14:creationId xmlns:p14="http://schemas.microsoft.com/office/powerpoint/2010/main" val="399190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416301"/>
            <a:ext cx="9601200" cy="1142385"/>
          </a:xfrm>
        </p:spPr>
        <p:txBody>
          <a:bodyPr rtlCol="0">
            <a:normAutofit/>
          </a:bodyPr>
          <a:lstStyle/>
          <a:p>
            <a:pPr rtl="0"/>
            <a:r>
              <a:rPr lang="de-DE" sz="3600" dirty="0"/>
              <a:t>Exkurs 2: Erbschaft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28C096C-7279-4CC1-A626-C448C1D04D0F}"/>
              </a:ext>
            </a:extLst>
          </p:cNvPr>
          <p:cNvSpPr txBox="1"/>
          <p:nvPr/>
        </p:nvSpPr>
        <p:spPr>
          <a:xfrm>
            <a:off x="1295401" y="1861751"/>
            <a:ext cx="96012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de-DE" sz="2800" dirty="0"/>
              <a:t>Bei einer Erbschaft hat der Begünstigte im Grunde die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gleichen Anforderungen</a:t>
            </a:r>
            <a:r>
              <a:rPr lang="de-DE" sz="2800" dirty="0"/>
              <a:t> zu erfüllen.</a:t>
            </a:r>
          </a:p>
          <a:p>
            <a:pPr>
              <a:buClr>
                <a:schemeClr val="accent1"/>
              </a:buClr>
            </a:pPr>
            <a:endParaRPr lang="de-DE" dirty="0"/>
          </a:p>
          <a:p>
            <a:pPr>
              <a:buClr>
                <a:schemeClr val="accent1"/>
              </a:buClr>
            </a:pPr>
            <a:r>
              <a:rPr lang="de-DE" sz="2800" dirty="0"/>
              <a:t>Der Benötigte WES oder die Benötigte AB ist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innert 6 Monaten</a:t>
            </a:r>
            <a:r>
              <a:rPr lang="de-DE" sz="2800" dirty="0"/>
              <a:t> einzuholen. Freie Waffen sind innert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6 Monaten</a:t>
            </a:r>
            <a:r>
              <a:rPr lang="de-DE" sz="2800" dirty="0"/>
              <a:t> zu melden. </a:t>
            </a:r>
          </a:p>
          <a:p>
            <a:pPr>
              <a:buClr>
                <a:schemeClr val="accent1"/>
              </a:buClr>
            </a:pPr>
            <a:r>
              <a:rPr lang="de-DE" sz="2800" dirty="0"/>
              <a:t>Üblicherweise wird ein Erwerbsschein bzw. eine AB für alle Waffen ausgestellt.</a:t>
            </a:r>
          </a:p>
        </p:txBody>
      </p:sp>
    </p:spTree>
    <p:extLst>
      <p:ext uri="{BB962C8B-B14F-4D97-AF65-F5344CB8AC3E}">
        <p14:creationId xmlns:p14="http://schemas.microsoft.com/office/powerpoint/2010/main" val="194858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Fragerunde</a:t>
            </a:r>
          </a:p>
        </p:txBody>
      </p:sp>
    </p:spTree>
    <p:extLst>
      <p:ext uri="{BB962C8B-B14F-4D97-AF65-F5344CB8AC3E}">
        <p14:creationId xmlns:p14="http://schemas.microsoft.com/office/powerpoint/2010/main" val="313791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Joel Haefeli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de-DE" dirty="0" err="1"/>
              <a:t>MLaw</a:t>
            </a:r>
            <a:r>
              <a:rPr lang="de-DE" dirty="0"/>
              <a:t>, Schützenmeister </a:t>
            </a:r>
            <a:r>
              <a:rPr lang="de-DE" dirty="0" err="1"/>
              <a:t>SaD</a:t>
            </a:r>
            <a:endParaRPr lang="de-DE" dirty="0"/>
          </a:p>
        </p:txBody>
      </p:sp>
      <p:pic>
        <p:nvPicPr>
          <p:cNvPr id="5" name="Grafik 4" descr="Ein Bild, das Person, drinnen, Mann, Schlips enthält.&#10;&#10;Automatisch generierte Beschreibung">
            <a:extLst>
              <a:ext uri="{FF2B5EF4-FFF2-40B4-BE49-F238E27FC236}">
                <a16:creationId xmlns:a16="http://schemas.microsoft.com/office/drawing/2014/main" id="{8403722F-A3DC-4BD6-ABF2-3E75DA6CA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673174" y="993845"/>
            <a:ext cx="4075889" cy="407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9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416301"/>
            <a:ext cx="9601200" cy="1142385"/>
          </a:xfrm>
        </p:spPr>
        <p:txBody>
          <a:bodyPr rtlCol="0">
            <a:normAutofit/>
          </a:bodyPr>
          <a:lstStyle/>
          <a:p>
            <a:pPr rtl="0"/>
            <a:r>
              <a:rPr lang="de-DE" sz="3600" dirty="0"/>
              <a:t>Verboten?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BFF384-239B-4184-A2F3-35918AD18E89}"/>
              </a:ext>
            </a:extLst>
          </p:cNvPr>
          <p:cNvSpPr txBox="1">
            <a:spLocks/>
          </p:cNvSpPr>
          <p:nvPr/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3200" dirty="0"/>
              <a:t>Verboten sind:</a:t>
            </a:r>
          </a:p>
          <a:p>
            <a:r>
              <a:rPr lang="de-DE" sz="3200" dirty="0"/>
              <a:t>Übertragung (inkl. Leihe)</a:t>
            </a:r>
          </a:p>
          <a:p>
            <a:r>
              <a:rPr lang="de-DE" sz="3200" dirty="0"/>
              <a:t>Erwerb</a:t>
            </a:r>
          </a:p>
          <a:p>
            <a:r>
              <a:rPr lang="de-DE" sz="3200" dirty="0"/>
              <a:t>Vermitteln</a:t>
            </a:r>
          </a:p>
          <a:p>
            <a:r>
              <a:rPr lang="de-DE" sz="3200" dirty="0"/>
              <a:t>Import</a:t>
            </a:r>
          </a:p>
          <a:p>
            <a:r>
              <a:rPr lang="de-DE" sz="3200" dirty="0"/>
              <a:t>Besitz</a:t>
            </a:r>
          </a:p>
          <a:p>
            <a:endParaRPr lang="de-DE" dirty="0"/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E9870B25-5CF0-47B9-89DB-00F4EE0497F3}"/>
              </a:ext>
            </a:extLst>
          </p:cNvPr>
          <p:cNvSpPr/>
          <p:nvPr/>
        </p:nvSpPr>
        <p:spPr>
          <a:xfrm>
            <a:off x="4250725" y="3235410"/>
            <a:ext cx="1845275" cy="13015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0119239-15E4-4188-90F7-E4252C7F74A8}"/>
              </a:ext>
            </a:extLst>
          </p:cNvPr>
          <p:cNvSpPr txBox="1"/>
          <p:nvPr/>
        </p:nvSpPr>
        <p:spPr>
          <a:xfrm>
            <a:off x="6385113" y="3106808"/>
            <a:ext cx="5097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kantonale</a:t>
            </a:r>
          </a:p>
          <a:p>
            <a:r>
              <a:rPr lang="de-DE" sz="3200" dirty="0"/>
              <a:t>Ausnahmebewilligung (AB)</a:t>
            </a:r>
          </a:p>
          <a:p>
            <a:r>
              <a:rPr lang="de-DE" sz="2000" dirty="0"/>
              <a:t>der SIWAS</a:t>
            </a: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45273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416301"/>
            <a:ext cx="9601200" cy="1142385"/>
          </a:xfrm>
        </p:spPr>
        <p:txBody>
          <a:bodyPr rtlCol="0">
            <a:normAutofit/>
          </a:bodyPr>
          <a:lstStyle/>
          <a:p>
            <a:pPr rtl="0"/>
            <a:r>
              <a:rPr lang="de-DE" sz="3600" dirty="0"/>
              <a:t>Verbotene Feuerwaffen – 1a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A0BC81C-79E8-436C-A488-82CBC673316F}"/>
              </a:ext>
            </a:extLst>
          </p:cNvPr>
          <p:cNvSpPr txBox="1"/>
          <p:nvPr/>
        </p:nvSpPr>
        <p:spPr>
          <a:xfrm>
            <a:off x="1295400" y="1853514"/>
            <a:ext cx="4555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Seriefeuerwaffen</a:t>
            </a:r>
            <a:endParaRPr lang="de-CH" sz="3200" dirty="0"/>
          </a:p>
        </p:txBody>
      </p:sp>
      <p:pic>
        <p:nvPicPr>
          <p:cNvPr id="1026" name="Picture 2" descr="Bildergebnis für ar 15 lower fully automatic">
            <a:extLst>
              <a:ext uri="{FF2B5EF4-FFF2-40B4-BE49-F238E27FC236}">
                <a16:creationId xmlns:a16="http://schemas.microsoft.com/office/drawing/2014/main" id="{15CD89A3-8970-492B-A16D-C8B7BF2C8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860" y="2733117"/>
            <a:ext cx="5496128" cy="3051936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47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416301"/>
            <a:ext cx="9601200" cy="1142385"/>
          </a:xfrm>
        </p:spPr>
        <p:txBody>
          <a:bodyPr rtlCol="0">
            <a:normAutofit/>
          </a:bodyPr>
          <a:lstStyle/>
          <a:p>
            <a:pPr rtl="0"/>
            <a:r>
              <a:rPr lang="de-DE" sz="3600" dirty="0"/>
              <a:t>Verbotene Feuerwaffen – 1b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A0BC81C-79E8-436C-A488-82CBC673316F}"/>
              </a:ext>
            </a:extLst>
          </p:cNvPr>
          <p:cNvSpPr txBox="1"/>
          <p:nvPr/>
        </p:nvSpPr>
        <p:spPr>
          <a:xfrm>
            <a:off x="1295400" y="1853515"/>
            <a:ext cx="93890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Ausnahme:</a:t>
            </a:r>
          </a:p>
          <a:p>
            <a:endParaRPr lang="de-DE" sz="3200" dirty="0"/>
          </a:p>
          <a:p>
            <a:r>
              <a:rPr lang="de-DE" sz="3200" dirty="0"/>
              <a:t>Die Abgabe persönlicher Leihwaffen der Armee an mündige Personen untersteht </a:t>
            </a:r>
            <a:r>
              <a:rPr lang="de-DE" sz="3200" i="1" dirty="0"/>
              <a:t>nicht</a:t>
            </a:r>
            <a:r>
              <a:rPr lang="de-DE" sz="3200" dirty="0"/>
              <a:t> dem Waffengesetz.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1528BE8-B1A1-4076-A297-28A4365CC920}"/>
              </a:ext>
            </a:extLst>
          </p:cNvPr>
          <p:cNvSpPr txBox="1"/>
          <p:nvPr/>
        </p:nvSpPr>
        <p:spPr>
          <a:xfrm>
            <a:off x="5259859" y="4596712"/>
            <a:ext cx="49138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/>
              <a:t>StGW</a:t>
            </a:r>
            <a:r>
              <a:rPr lang="de-DE" sz="2800" dirty="0"/>
              <a:t> 90 als Leihwaffe an Erwachsene mit Waffenerwerbsschein (WES)</a:t>
            </a:r>
            <a:endParaRPr lang="de-CH" sz="2800" dirty="0"/>
          </a:p>
          <a:p>
            <a:endParaRPr lang="de-CH" sz="2800" dirty="0"/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C59C4A5A-24D4-41E9-A014-E48D0F400AF4}"/>
              </a:ext>
            </a:extLst>
          </p:cNvPr>
          <p:cNvSpPr/>
          <p:nvPr/>
        </p:nvSpPr>
        <p:spPr>
          <a:xfrm>
            <a:off x="3393990" y="4769708"/>
            <a:ext cx="1359242" cy="665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1268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416301"/>
            <a:ext cx="9601200" cy="1142385"/>
          </a:xfrm>
        </p:spPr>
        <p:txBody>
          <a:bodyPr rtlCol="0">
            <a:normAutofit/>
          </a:bodyPr>
          <a:lstStyle/>
          <a:p>
            <a:pPr rtl="0"/>
            <a:r>
              <a:rPr lang="de-DE" sz="3600" dirty="0"/>
              <a:t>Verbotene Feuerwaffen – 2a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A0BC81C-79E8-436C-A488-82CBC673316F}"/>
              </a:ext>
            </a:extLst>
          </p:cNvPr>
          <p:cNvSpPr txBox="1"/>
          <p:nvPr/>
        </p:nvSpPr>
        <p:spPr>
          <a:xfrm>
            <a:off x="1295399" y="1853514"/>
            <a:ext cx="6000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„ehemalige Seriefeuerwaffen“</a:t>
            </a:r>
            <a:endParaRPr lang="de-CH" sz="32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69342AA-AA9B-4D4B-82C3-1DB65DC78E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1" r="11362"/>
          <a:stretch/>
        </p:blipFill>
        <p:spPr bwMode="auto">
          <a:xfrm>
            <a:off x="7295744" y="1932388"/>
            <a:ext cx="3926663" cy="3988403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51EDC0B1-EC72-4638-B5A9-4BFF09EFBDE0}"/>
              </a:ext>
            </a:extLst>
          </p:cNvPr>
          <p:cNvSpPr txBox="1">
            <a:spLocks/>
          </p:cNvSpPr>
          <p:nvPr/>
        </p:nvSpPr>
        <p:spPr>
          <a:xfrm>
            <a:off x="1295399" y="3024947"/>
            <a:ext cx="5455596" cy="2587913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/>
              <a:t>Ehemalige </a:t>
            </a:r>
            <a:r>
              <a:rPr lang="de-DE" sz="3200" dirty="0" err="1"/>
              <a:t>StGw</a:t>
            </a:r>
            <a:r>
              <a:rPr lang="de-DE" sz="3200" dirty="0"/>
              <a:t> 57</a:t>
            </a:r>
          </a:p>
          <a:p>
            <a:r>
              <a:rPr lang="de-DE" sz="3200" dirty="0"/>
              <a:t>Ehemalige </a:t>
            </a:r>
            <a:r>
              <a:rPr lang="de-DE" sz="3200" dirty="0" err="1"/>
              <a:t>StGw</a:t>
            </a:r>
            <a:r>
              <a:rPr lang="de-DE" sz="3200" dirty="0"/>
              <a:t> 90</a:t>
            </a:r>
          </a:p>
          <a:p>
            <a:r>
              <a:rPr lang="de-DE" sz="3200" dirty="0"/>
              <a:t>etc.</a:t>
            </a:r>
          </a:p>
          <a:p>
            <a:endParaRPr lang="de-DE" dirty="0"/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6D48C1B0-5901-4044-9B34-FF64319632C7}"/>
              </a:ext>
            </a:extLst>
          </p:cNvPr>
          <p:cNvSpPr/>
          <p:nvPr/>
        </p:nvSpPr>
        <p:spPr>
          <a:xfrm>
            <a:off x="8937361" y="4630366"/>
            <a:ext cx="761116" cy="4129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4042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416301"/>
            <a:ext cx="9601200" cy="1142385"/>
          </a:xfrm>
        </p:spPr>
        <p:txBody>
          <a:bodyPr rtlCol="0">
            <a:normAutofit/>
          </a:bodyPr>
          <a:lstStyle/>
          <a:p>
            <a:pPr rtl="0"/>
            <a:r>
              <a:rPr lang="de-DE" sz="3600" dirty="0"/>
              <a:t>Verbotene Feuerwaffen – 2b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A0BC81C-79E8-436C-A488-82CBC673316F}"/>
              </a:ext>
            </a:extLst>
          </p:cNvPr>
          <p:cNvSpPr txBox="1"/>
          <p:nvPr/>
        </p:nvSpPr>
        <p:spPr>
          <a:xfrm>
            <a:off x="1295400" y="2644347"/>
            <a:ext cx="951264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Ausnahme:</a:t>
            </a:r>
          </a:p>
          <a:p>
            <a:endParaRPr lang="de-DE" sz="3200" dirty="0"/>
          </a:p>
          <a:p>
            <a:r>
              <a:rPr lang="de-DE" sz="2800" dirty="0"/>
              <a:t>Die </a:t>
            </a:r>
            <a:r>
              <a:rPr lang="de-DE" sz="2800" i="1" dirty="0"/>
              <a:t>eine</a:t>
            </a:r>
            <a:r>
              <a:rPr lang="de-DE" sz="2800" dirty="0"/>
              <a:t> (1) Ordonnanzfeuerwaffe, die vom Besitzer direkt aus der Armee zu Eigentum übernommen wird (aktuell </a:t>
            </a:r>
            <a:r>
              <a:rPr lang="de-DE" sz="2800" dirty="0" err="1"/>
              <a:t>StGW</a:t>
            </a:r>
            <a:r>
              <a:rPr lang="de-DE" sz="2800" dirty="0"/>
              <a:t> 90), ist </a:t>
            </a:r>
            <a:r>
              <a:rPr lang="de-DE" sz="2800" i="1" dirty="0"/>
              <a:t>nicht</a:t>
            </a:r>
            <a:r>
              <a:rPr lang="de-DE" sz="2800" dirty="0"/>
              <a:t> verboten (= WES-pflichtig).</a:t>
            </a:r>
          </a:p>
        </p:txBody>
      </p:sp>
    </p:spTree>
    <p:extLst>
      <p:ext uri="{BB962C8B-B14F-4D97-AF65-F5344CB8AC3E}">
        <p14:creationId xmlns:p14="http://schemas.microsoft.com/office/powerpoint/2010/main" val="340808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416301"/>
            <a:ext cx="9601200" cy="1142385"/>
          </a:xfrm>
        </p:spPr>
        <p:txBody>
          <a:bodyPr rtlCol="0">
            <a:normAutofit/>
          </a:bodyPr>
          <a:lstStyle/>
          <a:p>
            <a:pPr rtl="0"/>
            <a:r>
              <a:rPr lang="de-DE" sz="3600" dirty="0"/>
              <a:t>Verbotene Feuerwaffen – 3a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A0BC81C-79E8-436C-A488-82CBC673316F}"/>
              </a:ext>
            </a:extLst>
          </p:cNvPr>
          <p:cNvSpPr txBox="1"/>
          <p:nvPr/>
        </p:nvSpPr>
        <p:spPr>
          <a:xfrm>
            <a:off x="1295399" y="1853514"/>
            <a:ext cx="9117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u="sng" dirty="0"/>
              <a:t>Zentralfeuer</a:t>
            </a:r>
            <a:r>
              <a:rPr lang="de-DE" sz="3200" dirty="0"/>
              <a:t>waffen mit „</a:t>
            </a:r>
            <a:r>
              <a:rPr lang="de-DE" sz="3200" dirty="0" err="1"/>
              <a:t>grossen</a:t>
            </a:r>
            <a:r>
              <a:rPr lang="de-DE" sz="3200" dirty="0"/>
              <a:t>“ Magazinen</a:t>
            </a:r>
            <a:endParaRPr lang="de-CH" sz="3200" dirty="0"/>
          </a:p>
        </p:txBody>
      </p:sp>
      <p:pic>
        <p:nvPicPr>
          <p:cNvPr id="3074" name="Picture 2" descr="Bildergebnis für pist 75">
            <a:extLst>
              <a:ext uri="{FF2B5EF4-FFF2-40B4-BE49-F238E27FC236}">
                <a16:creationId xmlns:a16="http://schemas.microsoft.com/office/drawing/2014/main" id="{8EB0A4BB-2219-4F11-9E56-1B78CBAAA1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3" b="8809"/>
          <a:stretch/>
        </p:blipFill>
        <p:spPr bwMode="auto">
          <a:xfrm>
            <a:off x="872327" y="2856991"/>
            <a:ext cx="4152318" cy="2237362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BB1EDD7-7F39-4D05-AEF0-EF51BE338460}"/>
              </a:ext>
            </a:extLst>
          </p:cNvPr>
          <p:cNvSpPr txBox="1"/>
          <p:nvPr/>
        </p:nvSpPr>
        <p:spPr>
          <a:xfrm>
            <a:off x="1988077" y="5203022"/>
            <a:ext cx="1620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solidFill>
                  <a:schemeClr val="accent1">
                    <a:lumMod val="75000"/>
                  </a:schemeClr>
                </a:solidFill>
              </a:rPr>
              <a:t>&gt; 20</a:t>
            </a:r>
            <a:endParaRPr lang="de-CH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991AA07-9C0E-4054-A1DF-5E26B2ADB9A9}"/>
              </a:ext>
            </a:extLst>
          </p:cNvPr>
          <p:cNvSpPr txBox="1"/>
          <p:nvPr/>
        </p:nvSpPr>
        <p:spPr>
          <a:xfrm>
            <a:off x="7727690" y="5238992"/>
            <a:ext cx="1620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solidFill>
                  <a:schemeClr val="accent1">
                    <a:lumMod val="75000"/>
                  </a:schemeClr>
                </a:solidFill>
              </a:rPr>
              <a:t>&gt; 10</a:t>
            </a:r>
            <a:endParaRPr lang="de-CH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Bildergebnis für PE 90 gewehr">
            <a:extLst>
              <a:ext uri="{FF2B5EF4-FFF2-40B4-BE49-F238E27FC236}">
                <a16:creationId xmlns:a16="http://schemas.microsoft.com/office/drawing/2014/main" id="{884ADB8F-F316-405A-A53E-1402B5D88E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9"/>
          <a:stretch/>
        </p:blipFill>
        <p:spPr bwMode="auto">
          <a:xfrm>
            <a:off x="5854011" y="2856991"/>
            <a:ext cx="5368243" cy="1524161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4107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autenraster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8528_TF03031015" id="{F52E478C-C6C3-47FC-AC52-3AA1BFB9B5E7}" vid="{B6A15A0E-9597-48A3-BCD0-2AA4F491C9C2}"/>
    </a:ext>
  </a:extLst>
</a:theme>
</file>

<file path=ppt/theme/theme2.xml><?xml version="1.0" encoding="utf-8"?>
<a:theme xmlns:a="http://schemas.openxmlformats.org/drawingml/2006/main" name="Office-Design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Geschäftspräsentation mit Rautenraster (Breitbild)</Template>
  <TotalTime>0</TotalTime>
  <Words>860</Words>
  <Application>Microsoft Office PowerPoint</Application>
  <PresentationFormat>Breitbild</PresentationFormat>
  <Paragraphs>165</Paragraphs>
  <Slides>24</Slides>
  <Notes>24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7" baseType="lpstr">
      <vt:lpstr>Arial</vt:lpstr>
      <vt:lpstr>Wingdings</vt:lpstr>
      <vt:lpstr>Rautenraster 16x9</vt:lpstr>
      <vt:lpstr>Teilrevision WG</vt:lpstr>
      <vt:lpstr>Übersicht</vt:lpstr>
      <vt:lpstr>Joel Haefeli</vt:lpstr>
      <vt:lpstr>Verboten?</vt:lpstr>
      <vt:lpstr>Verbotene Feuerwaffen – 1a</vt:lpstr>
      <vt:lpstr>Verbotene Feuerwaffen – 1b</vt:lpstr>
      <vt:lpstr>Verbotene Feuerwaffen – 2a</vt:lpstr>
      <vt:lpstr>Verbotene Feuerwaffen – 2b</vt:lpstr>
      <vt:lpstr>Verbotene Feuerwaffen – 3a</vt:lpstr>
      <vt:lpstr>Verbotene Feuerwaffen – 3b</vt:lpstr>
      <vt:lpstr>Verbotene Feuerwaffen – 4</vt:lpstr>
      <vt:lpstr>Erwerb neuer (Ordonnanz)Waffen</vt:lpstr>
      <vt:lpstr>Erwerb einer verbotenen Waffe</vt:lpstr>
      <vt:lpstr>Die Ausnahme für Sportschützen - 1</vt:lpstr>
      <vt:lpstr>Die Ausnahme für Sportschützen - 2</vt:lpstr>
      <vt:lpstr>Die Ausnahme für Sportschützen – 4a</vt:lpstr>
      <vt:lpstr>Die Ausnahme für Sportschützen – 4b</vt:lpstr>
      <vt:lpstr>Die Ausnahme für Sportschützen – 5</vt:lpstr>
      <vt:lpstr>Erwerb eines „grossen“ Magazins</vt:lpstr>
      <vt:lpstr>Erwerb von Ersatzteilen</vt:lpstr>
      <vt:lpstr>Besitzstandsschutz</vt:lpstr>
      <vt:lpstr>Exkurs 1: Sammler</vt:lpstr>
      <vt:lpstr>Exkurs 2: Erbschaft</vt:lpstr>
      <vt:lpstr>Fragerunde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Teilrevision WG</dc:title>
  <dc:creator>Joel Haefeli</dc:creator>
  <cp:lastModifiedBy>Joel Haefeli</cp:lastModifiedBy>
  <cp:revision>1</cp:revision>
  <dcterms:created xsi:type="dcterms:W3CDTF">2020-01-20T14:32:24Z</dcterms:created>
  <dcterms:modified xsi:type="dcterms:W3CDTF">2020-01-22T23:13:37Z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